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7" r:id="rId4"/>
    <p:sldId id="269" r:id="rId5"/>
    <p:sldId id="268" r:id="rId6"/>
    <p:sldId id="271" r:id="rId7"/>
    <p:sldId id="272" r:id="rId8"/>
    <p:sldId id="273" r:id="rId9"/>
    <p:sldId id="265" r:id="rId10"/>
    <p:sldId id="266" r:id="rId11"/>
    <p:sldId id="257" r:id="rId12"/>
    <p:sldId id="276" r:id="rId13"/>
    <p:sldId id="27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6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B76E0-2505-4F93-90AF-875CA1F52540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2CCA-9E12-4C2F-B23F-FA320881087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914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gm.meb.gov.t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352921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60649"/>
            <a:ext cx="8892480" cy="333980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0" y="4598260"/>
            <a:ext cx="9144000" cy="1423027"/>
          </a:xfrm>
        </p:spPr>
        <p:txBody>
          <a:bodyPr>
            <a:normAutofit fontScale="47500" lnSpcReduction="20000"/>
          </a:bodyPr>
          <a:lstStyle/>
          <a:p>
            <a:endParaRPr lang="tr-TR" sz="4400" b="1" dirty="0" smtClean="0"/>
          </a:p>
          <a:p>
            <a:endParaRPr lang="tr-TR" sz="4400" b="1" dirty="0"/>
          </a:p>
          <a:p>
            <a:r>
              <a:rPr lang="tr-TR" sz="10000" b="1" dirty="0" smtClean="0"/>
              <a:t>E-REHBERLİK MODÜLÜ</a:t>
            </a:r>
            <a:endParaRPr lang="tr-TR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REHBERLİK    </a:t>
            </a:r>
          </a:p>
          <a:p>
            <a:pPr algn="ctr">
              <a:buNone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Koruma Önleme ve Krize Müdahale ekibi tarafından yapılan çalışmalar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rehberlik öğretmeni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veri girişi yapılır. Rehberlik öğretmeni olmayan okullarda ise RAM personeli tarafından yapılır.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484784"/>
            <a:ext cx="9144000" cy="464137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E-REHBERLİK</a:t>
            </a:r>
          </a:p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 , rehberlik öğretmeni olmayan okul ve kurumlarda rehberlik programının hazırlanmasına “müşavirlik” eder. Programda yer alan çalışmalar RHYK tarafından yürütülür.</a:t>
            </a:r>
          </a:p>
          <a:p>
            <a:pPr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ve yerel hedeflere ilişkin çalışmalar RAM koordinatörlüğünde yürütülür. </a:t>
            </a:r>
          </a:p>
          <a:p>
            <a:pPr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 personelinin , rehberlik öğretmeni olmayan okullarda yaptığı çalışmaların verileri RAM personeli tarafından yapılır.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REHBER ÖĞRETMENİ OLMAYAN OKULLAR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İyileştirici hizmetler alanında yer alan çalışmalar ( Bildirim yükümlülüğü ,İntihar ve Koruyucu ve destekleyici tedbir kararları) Rehberlik öğretmeni olmayan okullar tarafından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Ram’a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bildirilmesi gerekmektedir.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635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9600" dirty="0" smtClean="0"/>
          </a:p>
          <a:p>
            <a:pPr marL="0" indent="0">
              <a:buNone/>
            </a:pPr>
            <a:r>
              <a:rPr lang="tr-TR" sz="9600" dirty="0" smtClean="0"/>
              <a:t>TEŞEKKÜRLER</a:t>
            </a:r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xmlns="" val="10729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E-REHBERLİK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MODÜLÜNDE HANGİ İŞLEMLER YAPILIR?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kurum yıllık rehberlik programının hazırlanması,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Rehberlik Programı’nın sistem üzerinden RAM’a gönderilmesi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Haftalık program hazırlanması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yerel ve özel hedef girişlerinin yapılması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Bireysel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grupla yapılan çalışmaların veri girişlerinin yapılması, sistemde arşivlenmesi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 formlarının çıktılarının sistemden alınması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 raporlanması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Eğitsel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 İstek Formları’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doldurulması, sistem üzerinden RAM’a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gönderilmesi.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Rehberlik </a:t>
            </a:r>
            <a:r>
              <a:rPr lang="tr-TR" dirty="0" smtClean="0"/>
              <a:t>Öğretmenleri Görevi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Yıllık </a:t>
            </a:r>
            <a:r>
              <a:rPr lang="tr-TR" dirty="0"/>
              <a:t>rehberlik programı hazırlanması,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Haftalık program hazırlanması,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Bireysel ve grup veri girişlerinin yapılması,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Yapılan çalışmaların raporlanması ve görüntülenmesi,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Eğitsel </a:t>
            </a:r>
            <a:r>
              <a:rPr lang="tr-TR" dirty="0"/>
              <a:t>Değerlendirme İstek Formları’ </a:t>
            </a:r>
            <a:r>
              <a:rPr lang="tr-TR" dirty="0" err="1"/>
              <a:t>nın</a:t>
            </a:r>
            <a:r>
              <a:rPr lang="tr-TR" dirty="0"/>
              <a:t> ilgili bölümlerinin doldurulması</a:t>
            </a:r>
          </a:p>
        </p:txBody>
      </p:sp>
    </p:spTree>
    <p:extLst>
      <p:ext uri="{BB962C8B-B14F-4D97-AF65-F5344CB8AC3E}">
        <p14:creationId xmlns:p14="http://schemas.microsoft.com/office/powerpoint/2010/main" xmlns="" val="4794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 Öğretmenlerinin Görevi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42770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Eğitsel </a:t>
            </a:r>
            <a:r>
              <a:rPr lang="tr-TR" dirty="0"/>
              <a:t>Değerlendirme İstek Formları’ </a:t>
            </a:r>
            <a:r>
              <a:rPr lang="tr-TR" dirty="0" err="1"/>
              <a:t>nın</a:t>
            </a:r>
            <a:r>
              <a:rPr lang="tr-TR" dirty="0"/>
              <a:t> ilgili bölümlerinin </a:t>
            </a:r>
            <a:r>
              <a:rPr lang="tr-TR" dirty="0" smtClean="0"/>
              <a:t>doldurulması kısmını görür.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706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  Müdürlerinin Görevleri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Yıllık rehberlik programı onaylama ve </a:t>
            </a:r>
            <a:r>
              <a:rPr lang="tr-TR" dirty="0" smtClean="0"/>
              <a:t>görüntüleme,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Haftalık </a:t>
            </a:r>
            <a:r>
              <a:rPr lang="tr-TR" dirty="0"/>
              <a:t>program görüntüleme,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Eğitsel </a:t>
            </a:r>
            <a:r>
              <a:rPr lang="tr-TR" dirty="0"/>
              <a:t>Değerlendirme İstek Formu </a:t>
            </a:r>
            <a:r>
              <a:rPr lang="tr-TR" dirty="0" smtClean="0"/>
              <a:t>onaylama,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Okulda </a:t>
            </a:r>
            <a:r>
              <a:rPr lang="tr-TR" dirty="0"/>
              <a:t>verilen rehberlik hizmetlerinin raporunu </a:t>
            </a:r>
            <a:r>
              <a:rPr lang="tr-TR" dirty="0" smtClean="0"/>
              <a:t>görüntüleme,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Özel </a:t>
            </a:r>
            <a:r>
              <a:rPr lang="tr-TR" dirty="0"/>
              <a:t>hedef girişinin </a:t>
            </a:r>
            <a:r>
              <a:rPr lang="tr-TR" dirty="0" smtClean="0"/>
              <a:t>yapılması.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881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REHBERLİK</a:t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Rehberlik programı hazırlanırken;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Rehberlik hizmetleri sunum sistemi incelenir. Yapılacak çalışmalar belirlenirken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RİBA’lar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risk haritaları dikkate alınır.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 eğitim kurumu müdürünün özel hedefleri girmesi gerekir.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 girişleri için  iki gün süre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083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196752"/>
            <a:ext cx="9036496" cy="4929411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  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REHBERLİK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Rehberlik öğretmeni olmayan okullar , Halk Eğitim Merkezleri, Bilim Sanat Merkezleri rehberlik planlarını e-rehberlik modülü üzerinden yapmayacaktır.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orgm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meb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.gov.tr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adresinde, ek-1 rehberlik sunum sisteminden yararlanılarak hazırlanır.  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Resmi yazıyla RAM’a gönderilir.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5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124744"/>
            <a:ext cx="9036496" cy="500141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E- REHBERLİK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okula görevlendirilmiş olan rehberlik öğretmenleri(tam zamanlı) çalışmalarını e-rehberlik üzerinden yürütecektir.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öğretmenlerin sistemi kullanabilmeleri için görevlendirme kayıtlarının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mebbise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işlenmiş olması gerekir.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2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    </a:t>
            </a:r>
          </a:p>
          <a:p>
            <a:pPr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REHBERLİK</a:t>
            </a:r>
          </a:p>
          <a:p>
            <a:pPr algn="ctr">
              <a:buNone/>
            </a:pPr>
            <a:r>
              <a:rPr lang="tr-TR" dirty="0" smtClean="0"/>
              <a:t>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 personelinin okullarda yaptığı çalışmalara ait verilerin girişi hizmeti sunan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 personeli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yapılır. Aynı veriler okul rehber öğretmeni tarafından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 girilmez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394</Words>
  <Application>Microsoft Office PowerPoint</Application>
  <PresentationFormat>Ekran Gösterisi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Slayt 1</vt:lpstr>
      <vt:lpstr>E-REHBERLİK MODÜLÜNDE HANGİ İŞLEMLER YAPILIR?</vt:lpstr>
      <vt:lpstr>Rehberlik Öğretmenleri Görevi  </vt:lpstr>
      <vt:lpstr>Sınıf Öğretmenlerinin Görevi</vt:lpstr>
      <vt:lpstr>Okul  Müdürlerinin Görevleri</vt:lpstr>
      <vt:lpstr>E- REHBERLİK Rehberlik programı hazırlanırken;</vt:lpstr>
      <vt:lpstr>Slayt 7</vt:lpstr>
      <vt:lpstr>Slayt 8</vt:lpstr>
      <vt:lpstr>Slayt 9</vt:lpstr>
      <vt:lpstr>Slayt 10</vt:lpstr>
      <vt:lpstr>Slayt 11</vt:lpstr>
      <vt:lpstr>REHBER ÖĞRETMENİ OLMAYAN OKULLAR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E-REHBERLİK MODÜLÜ</dc:title>
  <dc:creator>selcen süer</dc:creator>
  <cp:lastModifiedBy>win7</cp:lastModifiedBy>
  <cp:revision>33</cp:revision>
  <dcterms:created xsi:type="dcterms:W3CDTF">2019-09-04T07:44:14Z</dcterms:created>
  <dcterms:modified xsi:type="dcterms:W3CDTF">2019-10-16T18:52:53Z</dcterms:modified>
</cp:coreProperties>
</file>