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5"/>
  </p:notesMasterIdLst>
  <p:handoutMasterIdLst>
    <p:handoutMasterId r:id="rId6"/>
  </p:handoutMasterIdLst>
  <p:sldIdLst>
    <p:sldId id="257" r:id="rId3"/>
    <p:sldId id="256" r:id="rId4"/>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79" d="100"/>
          <a:sy n="79" d="100"/>
        </p:scale>
        <p:origin x="1373" y="72"/>
      </p:cViewPr>
      <p:guideLst>
        <p:guide orient="horz" pos="2448"/>
        <p:guide pos="3168"/>
      </p:guideLst>
    </p:cSldViewPr>
  </p:slideViewPr>
  <p:notesTextViewPr>
    <p:cViewPr>
      <p:scale>
        <a:sx n="3" d="2"/>
        <a:sy n="3" d="2"/>
      </p:scale>
      <p:origin x="0" y="0"/>
    </p:cViewPr>
  </p:notesTextViewPr>
  <p:notesViewPr>
    <p:cSldViewPr snapToGrid="0">
      <p:cViewPr varScale="1">
        <p:scale>
          <a:sx n="83" d="100"/>
          <a:sy n="83" d="100"/>
        </p:scale>
        <p:origin x="1404"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8D6FE3C-34D8-4B4B-9273-D907B0A3B964}" type="datetimeFigureOut">
              <a:rPr lang="tr-TR" smtClean="0"/>
              <a:pPr/>
              <a:t>20.12.2019</a:t>
            </a:fld>
            <a:endParaRPr lang="tr-TR" dirty="0"/>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169A89D-734B-4FAD-B6E7-2B864E72E489}" type="slidenum">
              <a:rPr lang="tr-TR" smtClean="0"/>
              <a:pPr/>
              <a:t>‹#›</a:t>
            </a:fld>
            <a:endParaRPr lang="tr-TR" dirty="0"/>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0FF5F4-5691-49AF-9E16-FB22826F7264}" type="datetimeFigureOut">
              <a:rPr lang="tr-TR" smtClean="0"/>
              <a:pPr/>
              <a:t>20.12.2019</a:t>
            </a:fld>
            <a:endParaRPr lang="tr-TR" dirty="0"/>
          </a:p>
        </p:txBody>
      </p:sp>
      <p:sp>
        <p:nvSpPr>
          <p:cNvPr id="4" name="Slayt Görüntüsü Yer Tutucusu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dirty="0" smtClean="0"/>
              <a:t>Asıl metin </a:t>
            </a:r>
            <a:r>
              <a:rPr lang="tr-TR" noProof="0" dirty="0" smtClean="0"/>
              <a:t>stillerini</a:t>
            </a:r>
            <a:r>
              <a:rPr lang="tr-TR" dirty="0" smtClean="0"/>
              <a:t>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2A89D7-7603-4ECB-ADF6-F6CF2BE4F401}" type="slidenum">
              <a:rPr lang="tr-TR" smtClean="0"/>
              <a:pPr/>
              <a:t>‹#›</a:t>
            </a:fld>
            <a:endParaRPr lang="tr-TR" dirty="0"/>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ayfanın Dışı">
    <p:spTree>
      <p:nvGrpSpPr>
        <p:cNvPr id="1" name=""/>
        <p:cNvGrpSpPr/>
        <p:nvPr/>
      </p:nvGrpSpPr>
      <p:grpSpPr>
        <a:xfrm>
          <a:off x="0" y="0"/>
          <a:ext cx="0" cy="0"/>
          <a:chOff x="0" y="0"/>
          <a:chExt cx="0" cy="0"/>
        </a:xfrm>
      </p:grpSpPr>
      <p:cxnSp>
        <p:nvCxnSpPr>
          <p:cNvPr id="3" name="Düz Bağlayıcı 2"/>
          <p:cNvCxnSpPr/>
          <p:nvPr userDrawn="1"/>
        </p:nvCxnSpPr>
        <p:spPr>
          <a:xfrm>
            <a:off x="3291840" y="0"/>
            <a:ext cx="0" cy="7772400"/>
          </a:xfrm>
          <a:prstGeom prst="line">
            <a:avLst/>
          </a:prstGeom>
          <a:ln>
            <a:solidFill>
              <a:schemeClr val="bg1">
                <a:lumMod val="9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Düz Bağlayıcı 7"/>
          <p:cNvCxnSpPr/>
          <p:nvPr userDrawn="1"/>
        </p:nvCxnSpPr>
        <p:spPr>
          <a:xfrm>
            <a:off x="6675120" y="0"/>
            <a:ext cx="0" cy="7772400"/>
          </a:xfrm>
          <a:prstGeom prst="line">
            <a:avLst/>
          </a:prstGeom>
          <a:ln>
            <a:solidFill>
              <a:schemeClr val="bg1">
                <a:lumMod val="95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Dikdörtgen 3"/>
          <p:cNvSpPr/>
          <p:nvPr userDrawn="1"/>
        </p:nvSpPr>
        <p:spPr>
          <a:xfrm>
            <a:off x="457200" y="457200"/>
            <a:ext cx="235915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0" name="Dikdörtgen 9"/>
          <p:cNvSpPr/>
          <p:nvPr userDrawn="1"/>
        </p:nvSpPr>
        <p:spPr>
          <a:xfrm>
            <a:off x="457200" y="6854395"/>
            <a:ext cx="235915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1" name="Dikdörtgen 10"/>
          <p:cNvSpPr/>
          <p:nvPr userDrawn="1"/>
        </p:nvSpPr>
        <p:spPr>
          <a:xfrm>
            <a:off x="457200" y="4736592"/>
            <a:ext cx="2359152" cy="2075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tr-TR" dirty="0"/>
          </a:p>
        </p:txBody>
      </p:sp>
      <p:sp>
        <p:nvSpPr>
          <p:cNvPr id="12" name="Resim Yer Tutucusu 11"/>
          <p:cNvSpPr>
            <a:spLocks noGrp="1"/>
          </p:cNvSpPr>
          <p:nvPr>
            <p:ph type="pic" sz="quarter" idx="10"/>
          </p:nvPr>
        </p:nvSpPr>
        <p:spPr>
          <a:xfrm>
            <a:off x="457200" y="685800"/>
            <a:ext cx="2359152" cy="4005072"/>
          </a:xfrm>
        </p:spPr>
        <p:txBody>
          <a:bodyPr tIns="1097280">
            <a:normAutofit/>
          </a:bodyPr>
          <a:lstStyle>
            <a:lvl1pPr marL="0" indent="0" algn="ctr">
              <a:buNone/>
              <a:defRPr sz="2000"/>
            </a:lvl1pPr>
          </a:lstStyle>
          <a:p>
            <a:r>
              <a:rPr lang="tr-TR" smtClean="0"/>
              <a:t>Resim eklemek için simgeyi tıklatın</a:t>
            </a:r>
            <a:endParaRPr lang="tr-TR" dirty="0"/>
          </a:p>
        </p:txBody>
      </p:sp>
      <p:sp>
        <p:nvSpPr>
          <p:cNvPr id="13" name="Dikdörtgen 12"/>
          <p:cNvSpPr/>
          <p:nvPr userDrawn="1"/>
        </p:nvSpPr>
        <p:spPr>
          <a:xfrm>
            <a:off x="375818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4" name="Dikdörtgen 13"/>
          <p:cNvSpPr/>
          <p:nvPr userDrawn="1"/>
        </p:nvSpPr>
        <p:spPr bwMode="auto">
          <a:xfrm>
            <a:off x="3758184"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5" name="Resim Yer Tutucusu 11"/>
          <p:cNvSpPr>
            <a:spLocks noGrp="1"/>
          </p:cNvSpPr>
          <p:nvPr>
            <p:ph type="pic" sz="quarter" idx="11"/>
          </p:nvPr>
        </p:nvSpPr>
        <p:spPr>
          <a:xfrm>
            <a:off x="3758184" y="685800"/>
            <a:ext cx="2450592" cy="4005072"/>
          </a:xfrm>
        </p:spPr>
        <p:txBody>
          <a:bodyPr tIns="1097280">
            <a:normAutofit/>
          </a:bodyPr>
          <a:lstStyle>
            <a:lvl1pPr marL="0" indent="0" algn="ctr">
              <a:buNone/>
              <a:defRPr sz="2000"/>
            </a:lvl1pPr>
          </a:lstStyle>
          <a:p>
            <a:r>
              <a:rPr lang="tr-TR" smtClean="0"/>
              <a:t>Resim eklemek için simgeyi tıklatın</a:t>
            </a:r>
            <a:endParaRPr lang="tr-TR" dirty="0"/>
          </a:p>
        </p:txBody>
      </p:sp>
      <p:sp>
        <p:nvSpPr>
          <p:cNvPr id="16" name="Dikdörtgen 15"/>
          <p:cNvSpPr/>
          <p:nvPr userDrawn="1"/>
        </p:nvSpPr>
        <p:spPr>
          <a:xfrm>
            <a:off x="714146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7" name="Dikdörtgen 16"/>
          <p:cNvSpPr/>
          <p:nvPr userDrawn="1"/>
        </p:nvSpPr>
        <p:spPr>
          <a:xfrm>
            <a:off x="7141465"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8" name="Resim Yer Tutucusu 11"/>
          <p:cNvSpPr>
            <a:spLocks noGrp="1"/>
          </p:cNvSpPr>
          <p:nvPr>
            <p:ph type="pic" sz="quarter" idx="12"/>
          </p:nvPr>
        </p:nvSpPr>
        <p:spPr>
          <a:xfrm>
            <a:off x="7141465" y="2084832"/>
            <a:ext cx="2450592" cy="4727448"/>
          </a:xfrm>
        </p:spPr>
        <p:txBody>
          <a:bodyPr tIns="1097280">
            <a:normAutofit/>
          </a:bodyPr>
          <a:lstStyle>
            <a:lvl1pPr marL="0" indent="0" algn="ctr">
              <a:buNone/>
              <a:defRPr sz="2000"/>
            </a:lvl1pPr>
          </a:lstStyle>
          <a:p>
            <a:r>
              <a:rPr lang="tr-TR" smtClean="0"/>
              <a:t>Resim eklemek için simgeyi tıklatın</a:t>
            </a:r>
            <a:endParaRPr lang="tr-TR" dirty="0"/>
          </a:p>
        </p:txBody>
      </p:sp>
      <p:sp>
        <p:nvSpPr>
          <p:cNvPr id="20" name="Dikdörtgen 19"/>
          <p:cNvSpPr/>
          <p:nvPr userDrawn="1"/>
        </p:nvSpPr>
        <p:spPr>
          <a:xfrm>
            <a:off x="7141464" y="1901952"/>
            <a:ext cx="2450592"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22" name="Metin Yer Tutucusu 21"/>
          <p:cNvSpPr>
            <a:spLocks noGrp="1"/>
          </p:cNvSpPr>
          <p:nvPr>
            <p:ph type="body" sz="quarter" idx="13" hasCustomPrompt="1"/>
          </p:nvPr>
        </p:nvSpPr>
        <p:spPr>
          <a:xfrm>
            <a:off x="7142163" y="639763"/>
            <a:ext cx="2449512" cy="1262062"/>
          </a:xfrm>
        </p:spPr>
        <p:txBody>
          <a:bodyPr anchor="ctr">
            <a:noAutofit/>
          </a:bodyPr>
          <a:lstStyle>
            <a:lvl1pPr marL="0" indent="0" algn="ctr">
              <a:lnSpc>
                <a:spcPct val="85000"/>
              </a:lnSpc>
              <a:spcBef>
                <a:spcPts val="0"/>
              </a:spcBef>
              <a:buNone/>
              <a:defRPr sz="3600">
                <a:solidFill>
                  <a:schemeClr val="tx2">
                    <a:lumMod val="65000"/>
                    <a:lumOff val="35000"/>
                  </a:schemeClr>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tr-TR" dirty="0" smtClean="0"/>
              <a:t>şirket adı</a:t>
            </a:r>
            <a:endParaRPr lang="tr-TR" dirty="0"/>
          </a:p>
        </p:txBody>
      </p:sp>
      <p:sp>
        <p:nvSpPr>
          <p:cNvPr id="23" name="Metin Yer Tutucusu 21"/>
          <p:cNvSpPr>
            <a:spLocks noGrp="1"/>
          </p:cNvSpPr>
          <p:nvPr>
            <p:ph type="body" sz="quarter" idx="14" hasCustomPrompt="1"/>
          </p:nvPr>
        </p:nvSpPr>
        <p:spPr>
          <a:xfrm>
            <a:off x="3758184" y="5148648"/>
            <a:ext cx="2449512" cy="266486"/>
          </a:xfrm>
        </p:spPr>
        <p:txBody>
          <a:bodyPr anchor="t">
            <a:noAutofit/>
          </a:bodyPr>
          <a:lstStyle>
            <a:lvl1pPr marL="0" indent="0" algn="ctr">
              <a:lnSpc>
                <a:spcPct val="85000"/>
              </a:lnSpc>
              <a:spcBef>
                <a:spcPts val="0"/>
              </a:spcBef>
              <a:buNone/>
              <a:defRPr sz="16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tr-TR" dirty="0" smtClean="0"/>
              <a:t>şirket adı</a:t>
            </a:r>
            <a:endParaRPr lang="tr-TR" dirty="0"/>
          </a:p>
        </p:txBody>
      </p:sp>
      <p:sp>
        <p:nvSpPr>
          <p:cNvPr id="24" name="Metin Yer Tutucusu 21"/>
          <p:cNvSpPr>
            <a:spLocks noGrp="1"/>
          </p:cNvSpPr>
          <p:nvPr>
            <p:ph type="body" sz="quarter" idx="15" hasCustomPrompt="1"/>
          </p:nvPr>
        </p:nvSpPr>
        <p:spPr>
          <a:xfrm>
            <a:off x="3758184" y="5465711"/>
            <a:ext cx="2449512" cy="427881"/>
          </a:xfrm>
        </p:spPr>
        <p:txBody>
          <a:bodyPr anchor="t">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tr-TR" dirty="0" smtClean="0"/>
              <a:t>şirket adresi</a:t>
            </a:r>
            <a:endParaRPr lang="tr-TR" dirty="0"/>
          </a:p>
        </p:txBody>
      </p:sp>
      <p:sp>
        <p:nvSpPr>
          <p:cNvPr id="25" name="Metin Yer Tutucusu 21"/>
          <p:cNvSpPr>
            <a:spLocks noGrp="1"/>
          </p:cNvSpPr>
          <p:nvPr>
            <p:ph type="body" sz="quarter" idx="16" hasCustomPrompt="1"/>
          </p:nvPr>
        </p:nvSpPr>
        <p:spPr>
          <a:xfrm>
            <a:off x="3758184" y="5910688"/>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tr-TR" dirty="0" smtClean="0"/>
              <a:t>telefon</a:t>
            </a:r>
            <a:endParaRPr lang="tr-TR" dirty="0"/>
          </a:p>
        </p:txBody>
      </p:sp>
      <p:sp>
        <p:nvSpPr>
          <p:cNvPr id="26" name="Metin Yer Tutucusu 21"/>
          <p:cNvSpPr>
            <a:spLocks noGrp="1"/>
          </p:cNvSpPr>
          <p:nvPr>
            <p:ph type="body" sz="quarter" idx="17" hasCustomPrompt="1"/>
          </p:nvPr>
        </p:nvSpPr>
        <p:spPr>
          <a:xfrm>
            <a:off x="3758184" y="6155974"/>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tr-TR" dirty="0" smtClean="0"/>
              <a:t>E-POSTA</a:t>
            </a:r>
            <a:endParaRPr lang="tr-TR" dirty="0"/>
          </a:p>
        </p:txBody>
      </p:sp>
      <p:sp>
        <p:nvSpPr>
          <p:cNvPr id="27" name="Metin Yer Tutucusu 21"/>
          <p:cNvSpPr>
            <a:spLocks noGrp="1"/>
          </p:cNvSpPr>
          <p:nvPr>
            <p:ph type="body" sz="quarter" idx="18" hasCustomPrompt="1"/>
          </p:nvPr>
        </p:nvSpPr>
        <p:spPr>
          <a:xfrm>
            <a:off x="3758184" y="6854395"/>
            <a:ext cx="2449512" cy="448347"/>
          </a:xfrm>
        </p:spPr>
        <p:txBody>
          <a:bodyPr anchor="ctr">
            <a:noAutofit/>
          </a:bodyPr>
          <a:lstStyle>
            <a:lvl1pPr marL="0" indent="0" algn="ctr">
              <a:lnSpc>
                <a:spcPct val="10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tr-TR" dirty="0" smtClean="0"/>
              <a:t>web sitesi URL'si</a:t>
            </a:r>
            <a:endParaRPr lang="tr-TR" dirty="0"/>
          </a:p>
        </p:txBody>
      </p:sp>
      <p:sp>
        <p:nvSpPr>
          <p:cNvPr id="28" name="Metin Yer Tutucusu 21"/>
          <p:cNvSpPr>
            <a:spLocks noGrp="1"/>
          </p:cNvSpPr>
          <p:nvPr>
            <p:ph type="body" sz="quarter" idx="19" hasCustomPrompt="1"/>
          </p:nvPr>
        </p:nvSpPr>
        <p:spPr>
          <a:xfrm>
            <a:off x="457200" y="4736592"/>
            <a:ext cx="2359152" cy="2075688"/>
          </a:xfrm>
        </p:spPr>
        <p:txBody>
          <a:bodyPr lIns="182880" rIns="182880" anchor="ctr">
            <a:noAutofit/>
          </a:bodyPr>
          <a:lstStyle>
            <a:lvl1pPr marL="0" indent="0" algn="l">
              <a:lnSpc>
                <a:spcPct val="13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tr-TR" dirty="0" smtClean="0"/>
              <a:t>Metin eklemek için tıklayın</a:t>
            </a:r>
            <a:endParaRPr lang="tr-TR" dirty="0"/>
          </a:p>
        </p:txBody>
      </p:sp>
      <p:sp>
        <p:nvSpPr>
          <p:cNvPr id="31" name="Dikdörtgen 30"/>
          <p:cNvSpPr/>
          <p:nvPr userDrawn="1"/>
        </p:nvSpPr>
        <p:spPr>
          <a:xfrm>
            <a:off x="10287000" y="0"/>
            <a:ext cx="1676400"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defTabSz="914400" rtl="1">
              <a:spcBef>
                <a:spcPts val="1200"/>
              </a:spcBef>
              <a:buNone/>
            </a:pPr>
            <a:r>
              <a:rPr lang="tr-TR" sz="1400" b="0" i="0" dirty="0" smtClean="0">
                <a:solidFill>
                  <a:srgbClr val="7F7F7F"/>
                </a:solidFill>
                <a:latin typeface="Calibri Light"/>
                <a:ea typeface="+mn-ea"/>
                <a:cs typeface="Calibri"/>
              </a:rPr>
              <a:t>Yazdırma:</a:t>
            </a:r>
          </a:p>
          <a:p>
            <a:pPr algn="l" defTabSz="914400" rtl="1">
              <a:spcBef>
                <a:spcPts val="300"/>
              </a:spcBef>
              <a:buNone/>
            </a:pPr>
            <a:r>
              <a:rPr lang="tr-TR" sz="950" b="0" i="0" baseline="0" dirty="0" smtClean="0">
                <a:solidFill>
                  <a:srgbClr val="7F7F7F"/>
                </a:solidFill>
                <a:latin typeface="Calibri Light"/>
                <a:ea typeface="+mn-ea"/>
                <a:cs typeface="Calibri"/>
              </a:rPr>
              <a:t>Yazıcınız bizim yazıcılarımız gibi yazdırmayabilir; bu nedenle birkaç deneme baskısı yaptığınızdan emin olun. Hizalama yeterince doğru olmuyorsa, 'Sayfaya Sığacak Şekilde Ölçekle' ayarını kullanmayı deneyin. Bu ayar Yazdır iletişim kutusunda bulunur; ulaşmak için 'Tam Sayfa </a:t>
            </a:r>
            <a:r>
              <a:rPr lang="tr-TR" sz="950" b="0" i="0" baseline="0" dirty="0" err="1" smtClean="0">
                <a:solidFill>
                  <a:srgbClr val="7F7F7F"/>
                </a:solidFill>
                <a:latin typeface="Calibri Light"/>
                <a:ea typeface="+mn-ea"/>
                <a:cs typeface="Calibri"/>
              </a:rPr>
              <a:t>Slaytlar'ı</a:t>
            </a:r>
            <a:r>
              <a:rPr lang="tr-TR" sz="950" b="0" i="0" baseline="0" dirty="0" smtClean="0">
                <a:solidFill>
                  <a:srgbClr val="7F7F7F"/>
                </a:solidFill>
                <a:latin typeface="Calibri Light"/>
                <a:ea typeface="+mn-ea"/>
                <a:cs typeface="Calibri"/>
              </a:rPr>
              <a:t> tıklatmanız yeterlidir.</a:t>
            </a:r>
          </a:p>
          <a:p>
            <a:pPr algn="l" defTabSz="914400" rtl="1">
              <a:spcBef>
                <a:spcPts val="1200"/>
              </a:spcBef>
              <a:buNone/>
            </a:pPr>
            <a:r>
              <a:rPr lang="tr-TR" sz="950" b="0" i="0" dirty="0" smtClean="0">
                <a:solidFill>
                  <a:srgbClr val="7F7F7F"/>
                </a:solidFill>
                <a:latin typeface="Calibri Light"/>
                <a:ea typeface="+mn-ea"/>
                <a:cs typeface="Calibri"/>
              </a:rPr>
              <a:t>Sizin için katlama yerlerini oluşturduğumuzu fark ettiniz mi? Gerçekten çok az belli oluyor, ancak yine de broşürünüzde gösterilmesini istemezseniz '</a:t>
            </a:r>
            <a:r>
              <a:rPr lang="tr-TR" sz="950" b="0" i="0" dirty="0" err="1" smtClean="0">
                <a:solidFill>
                  <a:srgbClr val="7F7F7F"/>
                </a:solidFill>
                <a:latin typeface="Calibri Light"/>
                <a:ea typeface="+mn-ea"/>
                <a:cs typeface="Calibri"/>
              </a:rPr>
              <a:t>Görünüm'ü</a:t>
            </a:r>
            <a:r>
              <a:rPr lang="tr-TR" sz="950" b="0" i="0" dirty="0" smtClean="0">
                <a:solidFill>
                  <a:srgbClr val="7F7F7F"/>
                </a:solidFill>
                <a:latin typeface="Calibri Light"/>
                <a:ea typeface="+mn-ea"/>
                <a:cs typeface="Calibri"/>
              </a:rPr>
              <a:t> ve 'Asıl </a:t>
            </a:r>
            <a:r>
              <a:rPr lang="tr-TR" sz="950" b="0" i="0" dirty="0" err="1" smtClean="0">
                <a:solidFill>
                  <a:srgbClr val="7F7F7F"/>
                </a:solidFill>
                <a:latin typeface="Calibri Light"/>
                <a:ea typeface="+mn-ea"/>
                <a:cs typeface="Calibri"/>
              </a:rPr>
              <a:t>Slayt'ı</a:t>
            </a:r>
            <a:r>
              <a:rPr lang="tr-TR" sz="950" b="0" i="0" dirty="0" smtClean="0">
                <a:solidFill>
                  <a:srgbClr val="7F7F7F"/>
                </a:solidFill>
                <a:latin typeface="Calibri Light"/>
                <a:ea typeface="+mn-ea"/>
                <a:cs typeface="Calibri"/>
              </a:rPr>
              <a:t> tıklatarak yazdırma işlemi öncesinde bunları silebilirsiniz.</a:t>
            </a:r>
          </a:p>
          <a:p>
            <a:pPr algn="l" defTabSz="914400" rtl="1">
              <a:spcBef>
                <a:spcPts val="1200"/>
              </a:spcBef>
              <a:buNone/>
            </a:pPr>
            <a:r>
              <a:rPr lang="tr-TR" sz="1400" b="0" i="0" dirty="0" smtClean="0">
                <a:solidFill>
                  <a:srgbClr val="7F7F7F"/>
                </a:solidFill>
                <a:latin typeface="Calibri Light"/>
                <a:ea typeface="+mn-ea"/>
                <a:cs typeface="Calibri"/>
              </a:rPr>
              <a:t>İçeriği Özelleştirme:</a:t>
            </a:r>
          </a:p>
          <a:p>
            <a:pPr algn="l" defTabSz="914400" rtl="1">
              <a:spcBef>
                <a:spcPts val="300"/>
              </a:spcBef>
              <a:buNone/>
            </a:pPr>
            <a:r>
              <a:rPr lang="tr-TR" sz="950" b="0" i="0" dirty="0" smtClean="0">
                <a:solidFill>
                  <a:srgbClr val="7F7F7F"/>
                </a:solidFill>
                <a:latin typeface="Calibri Light"/>
                <a:ea typeface="+mn-ea"/>
                <a:cs typeface="Calibri"/>
              </a:rPr>
              <a:t>Bu broşürdeki yer tutucular sizin için biçimlendirilmiştir. Metne madde işaretleri eklemek veya kaldırmak isterseniz, tek yapmanız gereken 'Giriş' sekmesinde 'Madde İşaretleri' düğmesini tıklatmaktır.</a:t>
            </a:r>
          </a:p>
          <a:p>
            <a:pPr algn="l" defTabSz="914400" rtl="1">
              <a:spcBef>
                <a:spcPts val="1200"/>
              </a:spcBef>
              <a:buNone/>
            </a:pPr>
            <a:r>
              <a:rPr lang="tr-TR" sz="950" b="0" i="0" dirty="0" smtClean="0">
                <a:solidFill>
                  <a:srgbClr val="7F7F7F"/>
                </a:solidFill>
                <a:latin typeface="Calibri Light"/>
                <a:ea typeface="+mn-ea"/>
                <a:cs typeface="Calibri"/>
              </a:rPr>
              <a:t>Başlıklar, alt başlıklar veya gövde metni için daha fazla yer tutucuya gerek duyarsanız, ihtiyacınız olan öğenin bir kopyasını oluşturup yerine sürüklemeniz yeterlidir. </a:t>
            </a:r>
            <a:r>
              <a:rPr lang="tr-TR" sz="950" b="0" i="0" dirty="0" err="1" smtClean="0">
                <a:solidFill>
                  <a:srgbClr val="7F7F7F"/>
                </a:solidFill>
                <a:latin typeface="Calibri Light"/>
                <a:ea typeface="+mn-ea"/>
                <a:cs typeface="Calibri"/>
              </a:rPr>
              <a:t>PowerPoint’in</a:t>
            </a:r>
            <a:r>
              <a:rPr lang="tr-TR" sz="950" b="0" i="0" dirty="0" smtClean="0">
                <a:solidFill>
                  <a:srgbClr val="7F7F7F"/>
                </a:solidFill>
                <a:latin typeface="Calibri Light"/>
                <a:ea typeface="+mn-ea"/>
                <a:cs typeface="Calibri"/>
              </a:rPr>
              <a:t> Akıllı Kılavuzları her öğeye göre hizalamanıza yardımcı olacaktır.</a:t>
            </a:r>
          </a:p>
          <a:p>
            <a:pPr algn="l" defTabSz="914400" rtl="1">
              <a:spcBef>
                <a:spcPts val="1200"/>
              </a:spcBef>
              <a:buNone/>
            </a:pPr>
            <a:r>
              <a:rPr lang="tr-TR" sz="950" b="0" i="0" dirty="0" smtClean="0">
                <a:solidFill>
                  <a:srgbClr val="7F7F7F"/>
                </a:solidFill>
                <a:latin typeface="Calibri Light"/>
                <a:ea typeface="+mn-ea"/>
                <a:cs typeface="Calibri"/>
              </a:rPr>
              <a:t>Bizimkiler yerine kendi resimlerinizi mi kullanmak istiyorsunuz? Hiç sorun değil! Bir resmi tıklatıp </a:t>
            </a:r>
            <a:r>
              <a:rPr lang="tr-TR" sz="950" b="0" i="0" dirty="0" err="1" smtClean="0">
                <a:solidFill>
                  <a:srgbClr val="7F7F7F"/>
                </a:solidFill>
                <a:latin typeface="Calibri Light"/>
                <a:ea typeface="+mn-ea"/>
                <a:cs typeface="Calibri"/>
              </a:rPr>
              <a:t>Delete</a:t>
            </a:r>
            <a:r>
              <a:rPr lang="tr-TR" sz="950" b="0" i="0" dirty="0" smtClean="0">
                <a:solidFill>
                  <a:srgbClr val="7F7F7F"/>
                </a:solidFill>
                <a:latin typeface="Calibri Light"/>
                <a:ea typeface="+mn-ea"/>
                <a:cs typeface="Calibri"/>
              </a:rPr>
              <a:t> tuşuna bastıktan sonra simgeyi tıklatıp resminizi ekleyebilirsiniz.</a:t>
            </a:r>
            <a:endParaRPr lang="tr-TR" sz="950" b="0" i="0" dirty="0">
              <a:solidFill>
                <a:srgbClr val="7F7F7F"/>
              </a:solidFill>
              <a:latin typeface="Calibri Light"/>
              <a:ea typeface="+mn-ea"/>
              <a:cs typeface="Calibri"/>
            </a:endParaRPr>
          </a:p>
        </p:txBody>
      </p:sp>
    </p:spTree>
    <p:extLst>
      <p:ext uri="{BB962C8B-B14F-4D97-AF65-F5344CB8AC3E}">
        <p14:creationId xmlns:p14="http://schemas.microsoft.com/office/powerpoint/2010/main" val="586319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ayfanın İçi">
    <p:spTree>
      <p:nvGrpSpPr>
        <p:cNvPr id="1" name=""/>
        <p:cNvGrpSpPr/>
        <p:nvPr/>
      </p:nvGrpSpPr>
      <p:grpSpPr>
        <a:xfrm>
          <a:off x="0" y="0"/>
          <a:ext cx="0" cy="0"/>
          <a:chOff x="0" y="0"/>
          <a:chExt cx="0" cy="0"/>
        </a:xfrm>
      </p:grpSpPr>
      <p:cxnSp>
        <p:nvCxnSpPr>
          <p:cNvPr id="8" name="Düz Bağlayıcı 7"/>
          <p:cNvCxnSpPr/>
          <p:nvPr userDrawn="1"/>
        </p:nvCxnSpPr>
        <p:spPr>
          <a:xfrm>
            <a:off x="6766560" y="0"/>
            <a:ext cx="0" cy="7772400"/>
          </a:xfrm>
          <a:prstGeom prst="line">
            <a:avLst/>
          </a:prstGeom>
          <a:ln>
            <a:solidFill>
              <a:schemeClr val="bg1">
                <a:lumMod val="95000"/>
              </a:schemeClr>
            </a:solidFill>
            <a:prstDash val="dash"/>
          </a:ln>
        </p:spPr>
        <p:style>
          <a:lnRef idx="1">
            <a:schemeClr val="accent1"/>
          </a:lnRef>
          <a:fillRef idx="0">
            <a:schemeClr val="accent1"/>
          </a:fillRef>
          <a:effectRef idx="0">
            <a:schemeClr val="accent1"/>
          </a:effectRef>
          <a:fontRef idx="minor">
            <a:schemeClr val="tx1"/>
          </a:fontRef>
        </p:style>
      </p:cxnSp>
      <p:sp>
        <p:nvSpPr>
          <p:cNvPr id="32" name="Dikdörtgen 31"/>
          <p:cNvSpPr/>
          <p:nvPr userDrawn="1"/>
        </p:nvSpPr>
        <p:spPr>
          <a:xfrm>
            <a:off x="3849624" y="685800"/>
            <a:ext cx="2450592" cy="395039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cxnSp>
        <p:nvCxnSpPr>
          <p:cNvPr id="29" name="Düz Bağlayıcı 2"/>
          <p:cNvCxnSpPr/>
          <p:nvPr userDrawn="1"/>
        </p:nvCxnSpPr>
        <p:spPr>
          <a:xfrm>
            <a:off x="3383280" y="0"/>
            <a:ext cx="0" cy="7772400"/>
          </a:xfrm>
          <a:prstGeom prst="line">
            <a:avLst/>
          </a:prstGeom>
          <a:ln>
            <a:solidFill>
              <a:schemeClr val="bg1">
                <a:lumMod val="95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Dikdörtgen 3"/>
          <p:cNvSpPr/>
          <p:nvPr userDrawn="1"/>
        </p:nvSpPr>
        <p:spPr>
          <a:xfrm>
            <a:off x="457200"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0" name="Dikdörtgen 9"/>
          <p:cNvSpPr/>
          <p:nvPr userDrawn="1"/>
        </p:nvSpPr>
        <p:spPr>
          <a:xfrm>
            <a:off x="457200"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2" name="Resim Yer Tutucusu 11"/>
          <p:cNvSpPr>
            <a:spLocks noGrp="1"/>
          </p:cNvSpPr>
          <p:nvPr>
            <p:ph type="pic" sz="quarter" idx="10"/>
          </p:nvPr>
        </p:nvSpPr>
        <p:spPr>
          <a:xfrm>
            <a:off x="457200" y="685800"/>
            <a:ext cx="2450592" cy="2276856"/>
          </a:xfrm>
        </p:spPr>
        <p:txBody>
          <a:bodyPr tIns="457200">
            <a:normAutofit/>
          </a:bodyPr>
          <a:lstStyle>
            <a:lvl1pPr marL="0" indent="0" algn="ctr">
              <a:buNone/>
              <a:defRPr sz="2000"/>
            </a:lvl1pPr>
          </a:lstStyle>
          <a:p>
            <a:r>
              <a:rPr lang="tr-TR" smtClean="0"/>
              <a:t>Resim eklemek için simgeyi tıklatın</a:t>
            </a:r>
            <a:endParaRPr lang="tr-TR" dirty="0"/>
          </a:p>
        </p:txBody>
      </p:sp>
      <p:sp>
        <p:nvSpPr>
          <p:cNvPr id="13" name="Dikdörtgen 12"/>
          <p:cNvSpPr/>
          <p:nvPr userDrawn="1"/>
        </p:nvSpPr>
        <p:spPr>
          <a:xfrm>
            <a:off x="3849624" y="457200"/>
            <a:ext cx="2450592" cy="1828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4" name="Dikdörtgen 13"/>
          <p:cNvSpPr/>
          <p:nvPr userDrawn="1"/>
        </p:nvSpPr>
        <p:spPr>
          <a:xfrm>
            <a:off x="3849624" y="6854395"/>
            <a:ext cx="245059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6" name="Dikdörtgen 15"/>
          <p:cNvSpPr/>
          <p:nvPr userDrawn="1"/>
        </p:nvSpPr>
        <p:spPr>
          <a:xfrm>
            <a:off x="7232904" y="457200"/>
            <a:ext cx="23591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7" name="Dikdörtgen 16"/>
          <p:cNvSpPr/>
          <p:nvPr userDrawn="1"/>
        </p:nvSpPr>
        <p:spPr>
          <a:xfrm>
            <a:off x="7232904" y="6854395"/>
            <a:ext cx="235915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31" name="Metin Yer Tutucusu 21"/>
          <p:cNvSpPr>
            <a:spLocks noGrp="1"/>
          </p:cNvSpPr>
          <p:nvPr>
            <p:ph type="body" sz="quarter" idx="20" hasCustomPrompt="1"/>
          </p:nvPr>
        </p:nvSpPr>
        <p:spPr>
          <a:xfrm>
            <a:off x="457200" y="3004771"/>
            <a:ext cx="2450592" cy="662354"/>
          </a:xfrm>
        </p:spPr>
        <p:txBody>
          <a:bodyPr lIns="91440" rIns="91440" bIns="0" anchor="b">
            <a:noAutofit/>
          </a:bodyPr>
          <a:lstStyle>
            <a:lvl1pPr marL="0" indent="0" algn="l">
              <a:lnSpc>
                <a:spcPct val="114000"/>
              </a:lnSpc>
              <a:spcBef>
                <a:spcPts val="800"/>
              </a:spcBef>
              <a:buNone/>
              <a:defRPr sz="20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tr-TR" dirty="0" smtClean="0"/>
              <a:t>Metin eklemek için tıklayın</a:t>
            </a:r>
            <a:endParaRPr lang="tr-TR" dirty="0"/>
          </a:p>
        </p:txBody>
      </p:sp>
      <p:sp>
        <p:nvSpPr>
          <p:cNvPr id="33" name="Metin Yer Tutucusu 21"/>
          <p:cNvSpPr>
            <a:spLocks noGrp="1"/>
          </p:cNvSpPr>
          <p:nvPr>
            <p:ph type="body" sz="quarter" idx="21" hasCustomPrompt="1"/>
          </p:nvPr>
        </p:nvSpPr>
        <p:spPr>
          <a:xfrm>
            <a:off x="4114800" y="914400"/>
            <a:ext cx="1943100" cy="3352800"/>
          </a:xfrm>
        </p:spPr>
        <p:txBody>
          <a:bodyPr lIns="91440" tIns="91440" rIns="91440" bIns="91440" anchor="ctr">
            <a:noAutofit/>
          </a:bodyPr>
          <a:lstStyle>
            <a:lvl1pPr marL="0" indent="0" algn="l">
              <a:lnSpc>
                <a:spcPct val="130000"/>
              </a:lnSpc>
              <a:spcBef>
                <a:spcPts val="800"/>
              </a:spcBef>
              <a:buNone/>
              <a:defRPr sz="16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tr-TR" dirty="0" smtClean="0"/>
              <a:t>Metin eklemek için tıklayın</a:t>
            </a:r>
            <a:endParaRPr lang="tr-TR" dirty="0"/>
          </a:p>
        </p:txBody>
      </p:sp>
      <p:sp>
        <p:nvSpPr>
          <p:cNvPr id="34" name="Resim Yer Tutucusu 11"/>
          <p:cNvSpPr>
            <a:spLocks noGrp="1"/>
          </p:cNvSpPr>
          <p:nvPr>
            <p:ph type="pic" sz="quarter" idx="22"/>
          </p:nvPr>
        </p:nvSpPr>
        <p:spPr>
          <a:xfrm>
            <a:off x="3849624" y="4690587"/>
            <a:ext cx="2450592" cy="2110626"/>
          </a:xfrm>
        </p:spPr>
        <p:txBody>
          <a:bodyPr tIns="457200">
            <a:normAutofit/>
          </a:bodyPr>
          <a:lstStyle>
            <a:lvl1pPr marL="0" indent="0" algn="ctr">
              <a:buNone/>
              <a:defRPr sz="2000"/>
            </a:lvl1pPr>
          </a:lstStyle>
          <a:p>
            <a:r>
              <a:rPr lang="tr-TR" smtClean="0"/>
              <a:t>Resim eklemek için simgeyi tıklatın</a:t>
            </a:r>
            <a:endParaRPr lang="tr-TR" dirty="0"/>
          </a:p>
        </p:txBody>
      </p:sp>
      <p:sp>
        <p:nvSpPr>
          <p:cNvPr id="36" name="Metin Yer Tutucusu 21"/>
          <p:cNvSpPr>
            <a:spLocks noGrp="1"/>
          </p:cNvSpPr>
          <p:nvPr>
            <p:ph type="body" sz="quarter" idx="24" hasCustomPrompt="1"/>
          </p:nvPr>
        </p:nvSpPr>
        <p:spPr>
          <a:xfrm>
            <a:off x="7235571" y="4636192"/>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tr-TR" dirty="0" smtClean="0"/>
              <a:t>Metin eklemek için tıklayın</a:t>
            </a:r>
            <a:endParaRPr lang="tr-TR" dirty="0"/>
          </a:p>
        </p:txBody>
      </p:sp>
      <p:sp>
        <p:nvSpPr>
          <p:cNvPr id="38" name="Metin Yer Tutucusu 21"/>
          <p:cNvSpPr>
            <a:spLocks noGrp="1"/>
          </p:cNvSpPr>
          <p:nvPr>
            <p:ph type="body" sz="quarter" idx="26" hasCustomPrompt="1"/>
          </p:nvPr>
        </p:nvSpPr>
        <p:spPr>
          <a:xfrm>
            <a:off x="7235571" y="2854381"/>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tr-TR" dirty="0" smtClean="0"/>
              <a:t>Metin eklemek için tıklayın</a:t>
            </a:r>
            <a:endParaRPr lang="tr-TR" dirty="0"/>
          </a:p>
        </p:txBody>
      </p:sp>
      <p:sp>
        <p:nvSpPr>
          <p:cNvPr id="40" name="Metin Yer Tutucusu 21"/>
          <p:cNvSpPr>
            <a:spLocks noGrp="1"/>
          </p:cNvSpPr>
          <p:nvPr>
            <p:ph type="body" sz="quarter" idx="28" hasCustomPrompt="1"/>
          </p:nvPr>
        </p:nvSpPr>
        <p:spPr>
          <a:xfrm>
            <a:off x="7235571" y="933388"/>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tr-TR" dirty="0" smtClean="0"/>
              <a:t>Metin eklemek için tıklayın</a:t>
            </a:r>
            <a:endParaRPr lang="tr-TR" dirty="0"/>
          </a:p>
        </p:txBody>
      </p:sp>
      <p:sp>
        <p:nvSpPr>
          <p:cNvPr id="43" name="Metin Yer Tutucusu 21"/>
          <p:cNvSpPr>
            <a:spLocks noGrp="1"/>
          </p:cNvSpPr>
          <p:nvPr>
            <p:ph type="body" sz="quarter" idx="31" hasCustomPrompt="1"/>
          </p:nvPr>
        </p:nvSpPr>
        <p:spPr>
          <a:xfrm>
            <a:off x="457200" y="3704131"/>
            <a:ext cx="2450592" cy="3074219"/>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lang="tr-TR" dirty="0" smtClean="0"/>
              <a:t>Metin eklemek için tıklayın</a:t>
            </a:r>
            <a:endParaRPr lang="tr-TR" dirty="0"/>
          </a:p>
        </p:txBody>
      </p:sp>
      <p:sp>
        <p:nvSpPr>
          <p:cNvPr id="45" name="Metin Yer Tutucusu 21"/>
          <p:cNvSpPr>
            <a:spLocks noGrp="1"/>
          </p:cNvSpPr>
          <p:nvPr>
            <p:ph type="body" sz="quarter" idx="33" hasCustomPrompt="1"/>
          </p:nvPr>
        </p:nvSpPr>
        <p:spPr>
          <a:xfrm>
            <a:off x="7235571" y="1170442"/>
            <a:ext cx="2359152" cy="1560646"/>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lang="tr-TR" dirty="0" smtClean="0"/>
              <a:t>Metin eklemek için tıklayın</a:t>
            </a:r>
            <a:endParaRPr lang="tr-TR" dirty="0"/>
          </a:p>
        </p:txBody>
      </p:sp>
      <p:sp>
        <p:nvSpPr>
          <p:cNvPr id="46" name="Metin Yer Tutucusu 21"/>
          <p:cNvSpPr>
            <a:spLocks noGrp="1"/>
          </p:cNvSpPr>
          <p:nvPr>
            <p:ph type="body" sz="quarter" idx="34" hasCustomPrompt="1"/>
          </p:nvPr>
        </p:nvSpPr>
        <p:spPr>
          <a:xfrm>
            <a:off x="7235571" y="3091437"/>
            <a:ext cx="2359152" cy="1393177"/>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lang="tr-TR" dirty="0" smtClean="0"/>
              <a:t>Metin eklemek için tıklayın</a:t>
            </a:r>
            <a:endParaRPr lang="tr-TR" dirty="0"/>
          </a:p>
        </p:txBody>
      </p:sp>
      <p:sp>
        <p:nvSpPr>
          <p:cNvPr id="47" name="Metin Yer Tutucusu 21"/>
          <p:cNvSpPr>
            <a:spLocks noGrp="1"/>
          </p:cNvSpPr>
          <p:nvPr>
            <p:ph type="body" sz="quarter" idx="35" hasCustomPrompt="1"/>
          </p:nvPr>
        </p:nvSpPr>
        <p:spPr>
          <a:xfrm>
            <a:off x="7235571" y="4873246"/>
            <a:ext cx="2359152" cy="1905104"/>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lang="tr-TR" dirty="0" smtClean="0"/>
              <a:t>Metin eklemek için tıklayın</a:t>
            </a:r>
            <a:endParaRPr lang="tr-TR" dirty="0"/>
          </a:p>
        </p:txBody>
      </p:sp>
      <p:sp>
        <p:nvSpPr>
          <p:cNvPr id="25" name="Dikdörtgen 24"/>
          <p:cNvSpPr/>
          <p:nvPr userDrawn="1"/>
        </p:nvSpPr>
        <p:spPr>
          <a:xfrm>
            <a:off x="10287000" y="0"/>
            <a:ext cx="1676400"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defTabSz="914400" rtl="1">
              <a:spcBef>
                <a:spcPts val="1200"/>
              </a:spcBef>
              <a:buNone/>
            </a:pPr>
            <a:r>
              <a:rPr lang="tr-TR" sz="1400" b="0" i="0" dirty="0" smtClean="0">
                <a:solidFill>
                  <a:srgbClr val="7F7F7F"/>
                </a:solidFill>
                <a:latin typeface="Calibri Light"/>
                <a:ea typeface="+mn-ea"/>
                <a:cs typeface="Calibri"/>
              </a:rPr>
              <a:t>Yazdırma:</a:t>
            </a:r>
          </a:p>
          <a:p>
            <a:pPr algn="l" defTabSz="914400" rtl="1">
              <a:spcBef>
                <a:spcPts val="300"/>
              </a:spcBef>
              <a:buNone/>
            </a:pPr>
            <a:r>
              <a:rPr lang="tr-TR" sz="950" b="0" i="0" baseline="0" dirty="0" smtClean="0">
                <a:solidFill>
                  <a:srgbClr val="7F7F7F"/>
                </a:solidFill>
                <a:latin typeface="Calibri Light"/>
                <a:ea typeface="+mn-ea"/>
                <a:cs typeface="Calibri"/>
              </a:rPr>
              <a:t>Yazıcınız bizim yazıcılarımız gibi yazdırmayabilir; bu nedenle birkaç deneme baskısı yaptığınızdan emin olun. Hizalama yeterince doğru olmuyorsa, 'Sayfaya Sığacak Şekilde Ölçekle' ayarını kullanmayı deneyin. Bu ayar Yazdır iletişim kutusunda bulunur; ulaşmak için 'Tam Sayfa </a:t>
            </a:r>
            <a:r>
              <a:rPr lang="tr-TR" sz="950" b="0" i="0" baseline="0" dirty="0" err="1" smtClean="0">
                <a:solidFill>
                  <a:srgbClr val="7F7F7F"/>
                </a:solidFill>
                <a:latin typeface="Calibri Light"/>
                <a:ea typeface="+mn-ea"/>
                <a:cs typeface="Calibri"/>
              </a:rPr>
              <a:t>Slaytlar'ı</a:t>
            </a:r>
            <a:r>
              <a:rPr lang="tr-TR" sz="950" b="0" i="0" baseline="0" dirty="0" smtClean="0">
                <a:solidFill>
                  <a:srgbClr val="7F7F7F"/>
                </a:solidFill>
                <a:latin typeface="Calibri Light"/>
                <a:ea typeface="+mn-ea"/>
                <a:cs typeface="Calibri"/>
              </a:rPr>
              <a:t> tıklatmanız yeterlidir.</a:t>
            </a:r>
          </a:p>
          <a:p>
            <a:pPr algn="l" defTabSz="914400" rtl="1">
              <a:spcBef>
                <a:spcPts val="1200"/>
              </a:spcBef>
              <a:buNone/>
            </a:pPr>
            <a:r>
              <a:rPr lang="tr-TR" sz="950" b="0" i="0" dirty="0" smtClean="0">
                <a:solidFill>
                  <a:srgbClr val="7F7F7F"/>
                </a:solidFill>
                <a:latin typeface="Calibri Light"/>
                <a:ea typeface="+mn-ea"/>
                <a:cs typeface="Calibri"/>
              </a:rPr>
              <a:t>Sizin için katlama yerlerini oluşturduğumuzu fark ettiniz mi? Gerçekten çok az belli oluyor, ancak yine de broşürünüzde gösterilmesini istemezseniz '</a:t>
            </a:r>
            <a:r>
              <a:rPr lang="tr-TR" sz="950" b="0" i="0" dirty="0" err="1" smtClean="0">
                <a:solidFill>
                  <a:srgbClr val="7F7F7F"/>
                </a:solidFill>
                <a:latin typeface="Calibri Light"/>
                <a:ea typeface="+mn-ea"/>
                <a:cs typeface="Calibri"/>
              </a:rPr>
              <a:t>Görünüm'ü</a:t>
            </a:r>
            <a:r>
              <a:rPr lang="tr-TR" sz="950" b="0" i="0" dirty="0" smtClean="0">
                <a:solidFill>
                  <a:srgbClr val="7F7F7F"/>
                </a:solidFill>
                <a:latin typeface="Calibri Light"/>
                <a:ea typeface="+mn-ea"/>
                <a:cs typeface="Calibri"/>
              </a:rPr>
              <a:t> ve 'Asıl </a:t>
            </a:r>
            <a:r>
              <a:rPr lang="tr-TR" sz="950" b="0" i="0" dirty="0" err="1" smtClean="0">
                <a:solidFill>
                  <a:srgbClr val="7F7F7F"/>
                </a:solidFill>
                <a:latin typeface="Calibri Light"/>
                <a:ea typeface="+mn-ea"/>
                <a:cs typeface="Calibri"/>
              </a:rPr>
              <a:t>Slayt'ı</a:t>
            </a:r>
            <a:r>
              <a:rPr lang="tr-TR" sz="950" b="0" i="0" dirty="0" smtClean="0">
                <a:solidFill>
                  <a:srgbClr val="7F7F7F"/>
                </a:solidFill>
                <a:latin typeface="Calibri Light"/>
                <a:ea typeface="+mn-ea"/>
                <a:cs typeface="Calibri"/>
              </a:rPr>
              <a:t> tıklatarak yazdırma işlemi öncesinde bunları silebilirsiniz.</a:t>
            </a:r>
          </a:p>
          <a:p>
            <a:pPr algn="l" defTabSz="914400" rtl="1">
              <a:spcBef>
                <a:spcPts val="1200"/>
              </a:spcBef>
              <a:buNone/>
            </a:pPr>
            <a:r>
              <a:rPr lang="tr-TR" sz="1400" b="0" i="0" dirty="0" smtClean="0">
                <a:solidFill>
                  <a:srgbClr val="7F7F7F"/>
                </a:solidFill>
                <a:latin typeface="Calibri Light"/>
                <a:ea typeface="+mn-ea"/>
                <a:cs typeface="Calibri"/>
              </a:rPr>
              <a:t>İçeriği Özelleştirme:</a:t>
            </a:r>
          </a:p>
          <a:p>
            <a:pPr algn="l" defTabSz="914400" rtl="1">
              <a:spcBef>
                <a:spcPts val="300"/>
              </a:spcBef>
              <a:buNone/>
            </a:pPr>
            <a:r>
              <a:rPr lang="tr-TR" sz="950" b="0" i="0" dirty="0" smtClean="0">
                <a:solidFill>
                  <a:srgbClr val="7F7F7F"/>
                </a:solidFill>
                <a:latin typeface="Calibri Light"/>
                <a:ea typeface="+mn-ea"/>
                <a:cs typeface="Calibri"/>
              </a:rPr>
              <a:t>Bu broşürdeki yer tutucular sizin için biçimlendirilmiştir. Metne madde işaretleri eklemek veya kaldırmak isterseniz, tek yapmanız gereken 'Giriş' sekmesinde 'Madde İşaretleri' düğmesini tıklatmaktır.</a:t>
            </a:r>
          </a:p>
          <a:p>
            <a:pPr algn="l" defTabSz="914400" rtl="1">
              <a:spcBef>
                <a:spcPts val="1200"/>
              </a:spcBef>
              <a:buNone/>
            </a:pPr>
            <a:r>
              <a:rPr lang="tr-TR" sz="950" b="0" i="0" dirty="0" smtClean="0">
                <a:solidFill>
                  <a:srgbClr val="7F7F7F"/>
                </a:solidFill>
                <a:latin typeface="Calibri Light"/>
                <a:ea typeface="+mn-ea"/>
                <a:cs typeface="Calibri"/>
              </a:rPr>
              <a:t>Başlıklar, alt başlıklar veya gövde metni için daha fazla yer tutucuya gerek duyarsanız, ihtiyacınız olan öğenin bir kopyasını oluşturup yerine sürüklemeniz yeterlidir. </a:t>
            </a:r>
            <a:r>
              <a:rPr lang="tr-TR" sz="950" b="0" i="0" dirty="0" err="1" smtClean="0">
                <a:solidFill>
                  <a:srgbClr val="7F7F7F"/>
                </a:solidFill>
                <a:latin typeface="Calibri Light"/>
                <a:ea typeface="+mn-ea"/>
                <a:cs typeface="Calibri"/>
              </a:rPr>
              <a:t>PowerPoint’in</a:t>
            </a:r>
            <a:r>
              <a:rPr lang="tr-TR" sz="950" b="0" i="0" dirty="0" smtClean="0">
                <a:solidFill>
                  <a:srgbClr val="7F7F7F"/>
                </a:solidFill>
                <a:latin typeface="Calibri Light"/>
                <a:ea typeface="+mn-ea"/>
                <a:cs typeface="Calibri"/>
              </a:rPr>
              <a:t> Akıllı Kılavuzları her öğeye göre hizalamanıza yardımcı olacaktır.</a:t>
            </a:r>
          </a:p>
          <a:p>
            <a:pPr algn="l" defTabSz="914400" rtl="1">
              <a:spcBef>
                <a:spcPts val="1200"/>
              </a:spcBef>
              <a:buNone/>
            </a:pPr>
            <a:r>
              <a:rPr lang="tr-TR" sz="950" b="0" i="0" dirty="0" smtClean="0">
                <a:solidFill>
                  <a:srgbClr val="7F7F7F"/>
                </a:solidFill>
                <a:latin typeface="Calibri Light"/>
                <a:ea typeface="+mn-ea"/>
                <a:cs typeface="Calibri"/>
              </a:rPr>
              <a:t>Bizimkiler yerine kendi resimlerinizi mi kullanmak istiyorsunuz? Hiç sorun değil! Bir resmi tıklatıp </a:t>
            </a:r>
            <a:r>
              <a:rPr lang="tr-TR" sz="950" b="0" i="0" dirty="0" err="1" smtClean="0">
                <a:solidFill>
                  <a:srgbClr val="7F7F7F"/>
                </a:solidFill>
                <a:latin typeface="Calibri Light"/>
                <a:ea typeface="+mn-ea"/>
                <a:cs typeface="Calibri"/>
              </a:rPr>
              <a:t>Delete</a:t>
            </a:r>
            <a:r>
              <a:rPr lang="tr-TR" sz="950" b="0" i="0" dirty="0" smtClean="0">
                <a:solidFill>
                  <a:srgbClr val="7F7F7F"/>
                </a:solidFill>
                <a:latin typeface="Calibri Light"/>
                <a:ea typeface="+mn-ea"/>
                <a:cs typeface="Calibri"/>
              </a:rPr>
              <a:t> tuşuna bastıktan sonra simgeyi tıklatıp resminizi ekleyebilirsiniz.</a:t>
            </a:r>
            <a:endParaRPr lang="tr-TR" sz="950" b="0" i="0" dirty="0">
              <a:solidFill>
                <a:srgbClr val="7F7F7F"/>
              </a:solidFill>
              <a:latin typeface="Calibri Light"/>
              <a:ea typeface="+mn-ea"/>
              <a:cs typeface="Calibri"/>
            </a:endParaRPr>
          </a:p>
        </p:txBody>
      </p:sp>
    </p:spTree>
    <p:extLst>
      <p:ext uri="{BB962C8B-B14F-4D97-AF65-F5344CB8AC3E}">
        <p14:creationId xmlns:p14="http://schemas.microsoft.com/office/powerpoint/2010/main" val="11845087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tr-TR" dirty="0" smtClean="0"/>
              <a:t>Asıl başlık stili için tıklatın</a:t>
            </a:r>
            <a:endParaRPr lang="tr-TR" dirty="0"/>
          </a:p>
        </p:txBody>
      </p:sp>
      <p:sp>
        <p:nvSpPr>
          <p:cNvPr id="3" name="Metin Yer Tutucusu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Veri Yer Tutucusu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tr-TR" smtClean="0"/>
              <a:pPr/>
              <a:t>20.12.2019</a:t>
            </a:fld>
            <a:endParaRPr lang="tr-TR" dirty="0"/>
          </a:p>
        </p:txBody>
      </p:sp>
      <p:sp>
        <p:nvSpPr>
          <p:cNvPr id="5" name="Altbilgi Yer Tutucusu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tr-TR" dirty="0"/>
          </a:p>
        </p:txBody>
      </p:sp>
      <p:sp>
        <p:nvSpPr>
          <p:cNvPr id="6" name="Slayt Numarası Yer Tutucusu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lang="tr-TR" smtClean="0"/>
              <a:pPr/>
              <a:t>‹#›</a:t>
            </a:fld>
            <a:endParaRPr lang="tr-TR" dirty="0"/>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Yer Tutucusu 3"/>
          <p:cNvSpPr>
            <a:spLocks noGrp="1"/>
          </p:cNvSpPr>
          <p:nvPr>
            <p:ph type="body" sz="quarter" idx="20"/>
          </p:nvPr>
        </p:nvSpPr>
        <p:spPr/>
        <p:txBody>
          <a:bodyPr/>
          <a:lstStyle/>
          <a:p>
            <a:pPr marL="0" indent="0" algn="l" defTabSz="1005840">
              <a:lnSpc>
                <a:spcPct val="114000"/>
              </a:lnSpc>
              <a:spcBef>
                <a:spcPts val="1100"/>
              </a:spcBef>
              <a:buNone/>
            </a:pPr>
            <a:r>
              <a:rPr lang="tr-TR" b="1" dirty="0" err="1" smtClean="0">
                <a:solidFill>
                  <a:srgbClr val="B52E29"/>
                </a:solidFill>
                <a:latin typeface="Constantia"/>
              </a:rPr>
              <a:t>Psikososal</a:t>
            </a:r>
            <a:r>
              <a:rPr lang="tr-TR" b="1" dirty="0" smtClean="0">
                <a:solidFill>
                  <a:srgbClr val="B52E29"/>
                </a:solidFill>
                <a:latin typeface="Constantia"/>
              </a:rPr>
              <a:t> Destek Programı Nedir?</a:t>
            </a:r>
            <a:endParaRPr lang="tr-TR" sz="2000" b="1" i="0" dirty="0">
              <a:solidFill>
                <a:srgbClr val="B52E29"/>
              </a:solidFill>
              <a:latin typeface="Constantia"/>
            </a:endParaRPr>
          </a:p>
        </p:txBody>
      </p:sp>
      <p:sp>
        <p:nvSpPr>
          <p:cNvPr id="28" name="Metin Yer Tutucusu 27"/>
          <p:cNvSpPr>
            <a:spLocks noGrp="1"/>
          </p:cNvSpPr>
          <p:nvPr>
            <p:ph type="body" sz="quarter" idx="21"/>
          </p:nvPr>
        </p:nvSpPr>
        <p:spPr>
          <a:xfrm>
            <a:off x="3771803" y="2023151"/>
            <a:ext cx="2450592" cy="3287948"/>
          </a:xfrm>
        </p:spPr>
        <p:txBody>
          <a:bodyPr/>
          <a:lstStyle/>
          <a:p>
            <a:pPr marL="171450" indent="-171450" algn="just">
              <a:buFont typeface="Wingdings" panose="05000000000000000000" pitchFamily="2" charset="2"/>
              <a:buChar char="Ø"/>
            </a:pPr>
            <a:r>
              <a:rPr lang="tr-TR" sz="1200" b="1" dirty="0" smtClean="0">
                <a:solidFill>
                  <a:srgbClr val="FF0000"/>
                </a:solidFill>
                <a:latin typeface="Constantia"/>
              </a:rPr>
              <a:t>Önleyici Destek Programı:</a:t>
            </a:r>
            <a:r>
              <a:rPr lang="tr-TR" sz="1200" b="1" dirty="0">
                <a:solidFill>
                  <a:srgbClr val="FF0000"/>
                </a:solidFill>
                <a:latin typeface="Times New Roman" panose="02020603050405020304" pitchFamily="18" charset="0"/>
                <a:cs typeface="Times New Roman" panose="02020603050405020304" pitchFamily="18" charset="0"/>
              </a:rPr>
              <a:t> </a:t>
            </a:r>
            <a:r>
              <a:rPr lang="tr-TR" sz="1200" b="1" dirty="0" err="1">
                <a:latin typeface="Times New Roman" panose="02020603050405020304" pitchFamily="18" charset="0"/>
                <a:cs typeface="Times New Roman" panose="02020603050405020304" pitchFamily="18" charset="0"/>
              </a:rPr>
              <a:t>T</a:t>
            </a:r>
            <a:r>
              <a:rPr lang="tr-TR" sz="1200" b="1" dirty="0" err="1" smtClean="0">
                <a:latin typeface="Times New Roman" panose="02020603050405020304" pitchFamily="18" charset="0"/>
                <a:cs typeface="Times New Roman" panose="02020603050405020304" pitchFamily="18" charset="0"/>
              </a:rPr>
              <a:t>ravmatik</a:t>
            </a:r>
            <a:r>
              <a:rPr lang="tr-TR" sz="1200" b="1" dirty="0" smtClean="0">
                <a:latin typeface="Times New Roman" panose="02020603050405020304" pitchFamily="18" charset="0"/>
                <a:cs typeface="Times New Roman" panose="02020603050405020304" pitchFamily="18" charset="0"/>
              </a:rPr>
              <a:t> yaşantılardan  </a:t>
            </a:r>
            <a:r>
              <a:rPr lang="tr-TR" sz="1200" b="1" dirty="0">
                <a:latin typeface="Times New Roman" panose="02020603050405020304" pitchFamily="18" charset="0"/>
                <a:cs typeface="Times New Roman" panose="02020603050405020304" pitchFamily="18" charset="0"/>
              </a:rPr>
              <a:t>önce bireylerin olaylara karşı </a:t>
            </a:r>
            <a:r>
              <a:rPr lang="tr-TR" sz="1200" b="1" dirty="0" err="1" smtClean="0">
                <a:latin typeface="Times New Roman" panose="02020603050405020304" pitchFamily="18" charset="0"/>
                <a:cs typeface="Times New Roman" panose="02020603050405020304" pitchFamily="18" charset="0"/>
              </a:rPr>
              <a:t>hazırbulunuşluk</a:t>
            </a:r>
            <a:r>
              <a:rPr lang="tr-TR" sz="1200" b="1" dirty="0" smtClean="0">
                <a:latin typeface="Times New Roman" panose="02020603050405020304" pitchFamily="18" charset="0"/>
                <a:cs typeface="Times New Roman" panose="02020603050405020304" pitchFamily="18" charset="0"/>
              </a:rPr>
              <a:t> </a:t>
            </a:r>
            <a:r>
              <a:rPr lang="tr-TR" sz="1200" b="1" dirty="0">
                <a:latin typeface="Times New Roman" panose="02020603050405020304" pitchFamily="18" charset="0"/>
                <a:cs typeface="Times New Roman" panose="02020603050405020304" pitchFamily="18" charset="0"/>
              </a:rPr>
              <a:t>düzeylerini </a:t>
            </a:r>
            <a:r>
              <a:rPr lang="tr-TR" sz="1200" b="1" dirty="0" smtClean="0">
                <a:latin typeface="Times New Roman" panose="02020603050405020304" pitchFamily="18" charset="0"/>
                <a:cs typeface="Times New Roman" panose="02020603050405020304" pitchFamily="18" charset="0"/>
              </a:rPr>
              <a:t>artırmayı, </a:t>
            </a:r>
            <a:r>
              <a:rPr lang="tr-TR" sz="1200" b="1" dirty="0">
                <a:latin typeface="Times New Roman" panose="02020603050405020304" pitchFamily="18" charset="0"/>
                <a:cs typeface="Times New Roman" panose="02020603050405020304" pitchFamily="18" charset="0"/>
              </a:rPr>
              <a:t>baş etme becerilerini </a:t>
            </a:r>
            <a:r>
              <a:rPr lang="tr-TR" sz="1200" b="1" dirty="0" smtClean="0">
                <a:latin typeface="Times New Roman" panose="02020603050405020304" pitchFamily="18" charset="0"/>
                <a:cs typeface="Times New Roman" panose="02020603050405020304" pitchFamily="18" charset="0"/>
              </a:rPr>
              <a:t>geliştirmeyi, </a:t>
            </a:r>
            <a:r>
              <a:rPr lang="tr-TR" sz="1200" b="1" dirty="0">
                <a:latin typeface="Times New Roman" panose="02020603050405020304" pitchFamily="18" charset="0"/>
                <a:cs typeface="Times New Roman" panose="02020603050405020304" pitchFamily="18" charset="0"/>
              </a:rPr>
              <a:t>olayların bireyler üzerinde oluşturabileceği zararları azaltmayı hedefleyen etkinliklerdir</a:t>
            </a:r>
            <a:r>
              <a:rPr lang="tr-TR" sz="1200" b="1" dirty="0" smtClean="0">
                <a:latin typeface="Times New Roman" panose="02020603050405020304" pitchFamily="18" charset="0"/>
                <a:cs typeface="Times New Roman" panose="02020603050405020304" pitchFamily="18" charset="0"/>
              </a:rPr>
              <a:t>.</a:t>
            </a:r>
            <a:r>
              <a:rPr lang="tr-TR" sz="1200" dirty="0">
                <a:latin typeface="Times New Roman" panose="02020603050405020304" pitchFamily="18" charset="0"/>
                <a:cs typeface="Times New Roman" panose="02020603050405020304" pitchFamily="18" charset="0"/>
              </a:rPr>
              <a:t> </a:t>
            </a:r>
            <a:endParaRPr lang="tr-TR" sz="1200" dirty="0" smtClean="0">
              <a:latin typeface="Times New Roman" panose="02020603050405020304" pitchFamily="18" charset="0"/>
              <a:cs typeface="Times New Roman" panose="02020603050405020304" pitchFamily="18" charset="0"/>
            </a:endParaRPr>
          </a:p>
          <a:p>
            <a:pPr algn="ctr"/>
            <a:r>
              <a:rPr lang="tr-TR" sz="1400" b="1" dirty="0">
                <a:solidFill>
                  <a:srgbClr val="FB4600"/>
                </a:solidFill>
                <a:latin typeface="Times New Roman" panose="02020603050405020304" pitchFamily="18" charset="0"/>
                <a:cs typeface="Times New Roman" panose="02020603050405020304" pitchFamily="18" charset="0"/>
              </a:rPr>
              <a:t>Etkinlikler Uygulanırken Dikkat Edilecek Noktalar</a:t>
            </a:r>
          </a:p>
          <a:p>
            <a:pPr marL="171450" indent="-171450" algn="just">
              <a:buFont typeface="Wingdings" panose="05000000000000000000" pitchFamily="2" charset="2"/>
              <a:buChar char="Ø"/>
            </a:pPr>
            <a:r>
              <a:rPr lang="tr-TR" sz="1400" dirty="0">
                <a:latin typeface="Times New Roman" panose="02020603050405020304" pitchFamily="18" charset="0"/>
                <a:cs typeface="Times New Roman" panose="02020603050405020304" pitchFamily="18" charset="0"/>
              </a:rPr>
              <a:t>Önleyici kitaptaki öğrenci etkinlikleri sınıf rehber öğretmeni tarafından uygulanacaktır.</a:t>
            </a:r>
          </a:p>
          <a:p>
            <a:pPr marL="171450" indent="-171450" algn="just">
              <a:buFont typeface="Wingdings" panose="05000000000000000000" pitchFamily="2" charset="2"/>
              <a:buChar char="Ø"/>
            </a:pPr>
            <a:r>
              <a:rPr lang="tr-TR" sz="1400" dirty="0">
                <a:latin typeface="Times New Roman" panose="02020603050405020304" pitchFamily="18" charset="0"/>
                <a:cs typeface="Times New Roman" panose="02020603050405020304" pitchFamily="18" charset="0"/>
              </a:rPr>
              <a:t>Uygulayıcı, etkinliğe başlamadan önce aşağıdaki metne benzer biçimde bir etik açıklama yapmalıdır.</a:t>
            </a:r>
          </a:p>
          <a:p>
            <a:endParaRPr lang="tr-TR" sz="1400" dirty="0"/>
          </a:p>
          <a:p>
            <a:pPr>
              <a:spcBef>
                <a:spcPts val="1100"/>
              </a:spcBef>
            </a:pPr>
            <a:endParaRPr lang="tr-TR" sz="1000" b="0" i="0" dirty="0">
              <a:solidFill>
                <a:srgbClr val="595959"/>
              </a:solidFill>
              <a:latin typeface="Constantia"/>
            </a:endParaRPr>
          </a:p>
        </p:txBody>
      </p:sp>
      <p:sp>
        <p:nvSpPr>
          <p:cNvPr id="42" name="Metin Yer Tutucusu 41"/>
          <p:cNvSpPr>
            <a:spLocks noGrp="1"/>
          </p:cNvSpPr>
          <p:nvPr>
            <p:ph type="body" sz="quarter" idx="31"/>
          </p:nvPr>
        </p:nvSpPr>
        <p:spPr/>
        <p:txBody>
          <a:bodyPr/>
          <a:lstStyle/>
          <a:p>
            <a:pPr marL="0" indent="0" algn="just" defTabSz="1005840">
              <a:lnSpc>
                <a:spcPct val="114000"/>
              </a:lnSpc>
              <a:spcBef>
                <a:spcPts val="0"/>
              </a:spcBef>
              <a:spcAft>
                <a:spcPts val="800"/>
              </a:spcAft>
              <a:buNone/>
            </a:pPr>
            <a:r>
              <a:rPr lang="tr-TR" sz="1400" b="1" dirty="0" err="1" smtClean="0">
                <a:solidFill>
                  <a:srgbClr val="595959"/>
                </a:solidFill>
                <a:latin typeface="Constantia"/>
              </a:rPr>
              <a:t>Psikososyal</a:t>
            </a:r>
            <a:r>
              <a:rPr lang="tr-TR" sz="1400" b="1" dirty="0" smtClean="0">
                <a:solidFill>
                  <a:srgbClr val="595959"/>
                </a:solidFill>
                <a:latin typeface="Constantia"/>
              </a:rPr>
              <a:t> Destek Programı Milli </a:t>
            </a:r>
            <a:r>
              <a:rPr lang="tr-TR" sz="1400" b="1" dirty="0" err="1" smtClean="0">
                <a:solidFill>
                  <a:srgbClr val="595959"/>
                </a:solidFill>
                <a:latin typeface="Constantia"/>
              </a:rPr>
              <a:t>Eğtim</a:t>
            </a:r>
            <a:r>
              <a:rPr lang="tr-TR" sz="1400" b="1" dirty="0" smtClean="0">
                <a:solidFill>
                  <a:srgbClr val="595959"/>
                </a:solidFill>
                <a:latin typeface="Constantia"/>
              </a:rPr>
              <a:t> Bakanlığı ve </a:t>
            </a:r>
            <a:r>
              <a:rPr lang="tr-TR" sz="1400" b="1" dirty="0" err="1" smtClean="0">
                <a:solidFill>
                  <a:srgbClr val="595959"/>
                </a:solidFill>
                <a:latin typeface="Constantia"/>
              </a:rPr>
              <a:t>Unicef</a:t>
            </a:r>
            <a:r>
              <a:rPr lang="tr-TR" sz="1400" b="1" dirty="0" smtClean="0">
                <a:solidFill>
                  <a:srgbClr val="595959"/>
                </a:solidFill>
                <a:latin typeface="Constantia"/>
              </a:rPr>
              <a:t> ortaklığıyla geliştirilen </a:t>
            </a:r>
            <a:r>
              <a:rPr lang="tr-TR" sz="1400" b="1" dirty="0" err="1" smtClean="0">
                <a:solidFill>
                  <a:srgbClr val="595959"/>
                </a:solidFill>
                <a:latin typeface="Constantia"/>
              </a:rPr>
              <a:t>travmatik</a:t>
            </a:r>
            <a:r>
              <a:rPr lang="tr-TR" sz="1400" b="1" dirty="0" smtClean="0">
                <a:solidFill>
                  <a:srgbClr val="595959"/>
                </a:solidFill>
                <a:latin typeface="Constantia"/>
              </a:rPr>
              <a:t> yaşantılara destek hizmetlerini içeren bir çalışmadır. Bu program kapsamında geliştirilen etkinlikler iki başlık altında toplanmaktadır. Bunlar; önleyici ve güçlendirici </a:t>
            </a:r>
            <a:r>
              <a:rPr lang="tr-TR" sz="1400" b="1" dirty="0" smtClean="0">
                <a:solidFill>
                  <a:srgbClr val="595959"/>
                </a:solidFill>
                <a:latin typeface="Constantia"/>
              </a:rPr>
              <a:t>çalışmalardır.</a:t>
            </a:r>
            <a:endParaRPr lang="tr-TR" sz="1400" b="1" i="0" dirty="0">
              <a:solidFill>
                <a:srgbClr val="595959"/>
              </a:solidFill>
              <a:latin typeface="Constantia"/>
            </a:endParaRPr>
          </a:p>
        </p:txBody>
      </p:sp>
      <p:sp>
        <p:nvSpPr>
          <p:cNvPr id="92" name="Metin Yer Tutucusu 91"/>
          <p:cNvSpPr>
            <a:spLocks noGrp="1"/>
          </p:cNvSpPr>
          <p:nvPr>
            <p:ph type="body" sz="quarter" idx="33"/>
          </p:nvPr>
        </p:nvSpPr>
        <p:spPr>
          <a:xfrm>
            <a:off x="7086406" y="883483"/>
            <a:ext cx="2514794" cy="5894867"/>
          </a:xfrm>
        </p:spPr>
        <p:txBody>
          <a:bodyPr/>
          <a:lstStyle/>
          <a:p>
            <a:pPr marL="0" indent="0" algn="just">
              <a:buNone/>
            </a:pPr>
            <a:endParaRPr lang="tr-TR" sz="1400" dirty="0">
              <a:latin typeface="Times New Roman" panose="02020603050405020304" pitchFamily="18" charset="0"/>
              <a:cs typeface="Times New Roman" panose="02020603050405020304" pitchFamily="18" charset="0"/>
            </a:endParaRPr>
          </a:p>
          <a:p>
            <a:pPr algn="r">
              <a:buNone/>
            </a:pPr>
            <a:r>
              <a:rPr lang="tr-TR" sz="1600" b="1" i="1" dirty="0">
                <a:solidFill>
                  <a:schemeClr val="accent1"/>
                </a:solidFill>
                <a:latin typeface="Times New Roman" panose="02020603050405020304" pitchFamily="18" charset="0"/>
                <a:cs typeface="Times New Roman" panose="02020603050405020304" pitchFamily="18" charset="0"/>
              </a:rPr>
              <a:t>“</a:t>
            </a:r>
            <a:r>
              <a:rPr lang="tr-TR" sz="1600" b="1" i="1" dirty="0" smtClean="0">
                <a:solidFill>
                  <a:schemeClr val="accent1"/>
                </a:solidFill>
                <a:latin typeface="Times New Roman" panose="02020603050405020304" pitchFamily="18" charset="0"/>
                <a:cs typeface="Times New Roman" panose="02020603050405020304" pitchFamily="18" charset="0"/>
              </a:rPr>
              <a:t>Bugün sizlerle </a:t>
            </a:r>
            <a:r>
              <a:rPr lang="tr-TR" sz="1600" b="1" i="1" dirty="0">
                <a:solidFill>
                  <a:schemeClr val="accent1"/>
                </a:solidFill>
                <a:latin typeface="Times New Roman" panose="02020603050405020304" pitchFamily="18" charset="0"/>
                <a:cs typeface="Times New Roman" panose="02020603050405020304" pitchFamily="18" charset="0"/>
              </a:rPr>
              <a:t>bir etkinlik/çalışma gerçekleştireceğiz. Bu çalışmada paylaşımlarımız gönüllülük esasına dayalı olacaktır. Burada paylaşılan duygu, düşünce ve bilgiler kesinlikle aramızda kalacaktır. Burada bulunan herkes bizim için çok değerli ve paylaşımlarınız da çok anlamlıdır. Uygulama sürecinde birbirimizin düşünce ve duygularını yargılamayarak, birbirimize saygı göstermeliyiz.” </a:t>
            </a:r>
          </a:p>
          <a:p>
            <a:pPr algn="just">
              <a:buNone/>
            </a:pPr>
            <a:endParaRPr lang="tr-TR" sz="1400" i="1" dirty="0">
              <a:solidFill>
                <a:schemeClr val="accent1"/>
              </a:solidFill>
              <a:latin typeface="Times New Roman" panose="02020603050405020304" pitchFamily="18" charset="0"/>
              <a:cs typeface="Times New Roman" panose="02020603050405020304" pitchFamily="18" charset="0"/>
            </a:endParaRPr>
          </a:p>
          <a:p>
            <a:pPr marL="0" indent="0" algn="l" defTabSz="1005840">
              <a:lnSpc>
                <a:spcPct val="100000"/>
              </a:lnSpc>
              <a:buNone/>
            </a:pPr>
            <a:endParaRPr lang="tr-TR" sz="1400" b="0" i="0" dirty="0">
              <a:solidFill>
                <a:schemeClr val="accent1"/>
              </a:solidFill>
              <a:latin typeface="Constantia"/>
            </a:endParaRPr>
          </a:p>
        </p:txBody>
      </p:sp>
      <p:sp>
        <p:nvSpPr>
          <p:cNvPr id="14" name="Metin kutusu 13"/>
          <p:cNvSpPr txBox="1"/>
          <p:nvPr/>
        </p:nvSpPr>
        <p:spPr>
          <a:xfrm>
            <a:off x="3852851" y="6067905"/>
            <a:ext cx="2447365" cy="646331"/>
          </a:xfrm>
          <a:prstGeom prst="rect">
            <a:avLst/>
          </a:prstGeom>
          <a:noFill/>
          <a:ln w="22225">
            <a:solidFill>
              <a:srgbClr val="FFC000"/>
            </a:solidFill>
          </a:ln>
        </p:spPr>
        <p:txBody>
          <a:bodyPr wrap="square" rtlCol="0">
            <a:spAutoFit/>
          </a:bodyPr>
          <a:lstStyle/>
          <a:p>
            <a:pPr algn="ctr"/>
            <a:r>
              <a:rPr lang="tr-TR" sz="1200" b="1" dirty="0" smtClean="0">
                <a:latin typeface="Times New Roman" panose="02020603050405020304" pitchFamily="18" charset="0"/>
                <a:cs typeface="Times New Roman" panose="02020603050405020304" pitchFamily="18" charset="0"/>
              </a:rPr>
              <a:t>Travma Türleri; </a:t>
            </a:r>
          </a:p>
          <a:p>
            <a:r>
              <a:rPr lang="tr-TR" sz="1200" dirty="0" smtClean="0">
                <a:latin typeface="Times New Roman" panose="02020603050405020304" pitchFamily="18" charset="0"/>
                <a:cs typeface="Times New Roman" panose="02020603050405020304" pitchFamily="18" charset="0"/>
              </a:rPr>
              <a:t>Doğal Afet, Ölüm-Yas, İntihar, Cinsel İstismar, Terör ve Göç’tür</a:t>
            </a:r>
            <a:endParaRPr lang="tr-TR" sz="1200" dirty="0">
              <a:latin typeface="Times New Roman" panose="02020603050405020304" pitchFamily="18" charset="0"/>
              <a:cs typeface="Times New Roman" panose="02020603050405020304" pitchFamily="18" charset="0"/>
            </a:endParaRPr>
          </a:p>
        </p:txBody>
      </p:sp>
      <p:pic>
        <p:nvPicPr>
          <p:cNvPr id="22" name="0 Resim" descr="IMG-20160615-WA0001.jpg"/>
          <p:cNvPicPr/>
          <p:nvPr/>
        </p:nvPicPr>
        <p:blipFill>
          <a:blip r:embed="rId2" cstate="print"/>
          <a:stretch>
            <a:fillRect/>
          </a:stretch>
        </p:blipFill>
        <p:spPr>
          <a:xfrm>
            <a:off x="603115" y="429475"/>
            <a:ext cx="1985220" cy="2420729"/>
          </a:xfrm>
          <a:prstGeom prst="roundRect">
            <a:avLst>
              <a:gd name="adj" fmla="val 16667"/>
            </a:avLst>
          </a:prstGeom>
          <a:ln>
            <a:solidFill>
              <a:schemeClr val="accent1"/>
            </a:solid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2005184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Metin Yer Tutucusu 14"/>
          <p:cNvSpPr>
            <a:spLocks noGrp="1"/>
          </p:cNvSpPr>
          <p:nvPr>
            <p:ph type="body" sz="quarter" idx="13"/>
          </p:nvPr>
        </p:nvSpPr>
        <p:spPr>
          <a:xfrm>
            <a:off x="7024591" y="778213"/>
            <a:ext cx="2858711" cy="1451751"/>
          </a:xfrm>
        </p:spPr>
        <p:txBody>
          <a:bodyPr/>
          <a:lstStyle/>
          <a:p>
            <a:r>
              <a:rPr lang="tr-TR" sz="2800" b="1" dirty="0">
                <a:solidFill>
                  <a:srgbClr val="FF0000"/>
                </a:solidFill>
                <a:latin typeface="Times New Roman" panose="02020603050405020304" pitchFamily="18" charset="0"/>
                <a:cs typeface="Times New Roman" panose="02020603050405020304" pitchFamily="18" charset="0"/>
              </a:rPr>
              <a:t>PSİKOSOSYAL DESTEK PROGRAMI</a:t>
            </a:r>
          </a:p>
          <a:p>
            <a:pPr marL="0" indent="0" algn="ctr" defTabSz="1005840">
              <a:lnSpc>
                <a:spcPct val="85000"/>
              </a:lnSpc>
              <a:buNone/>
            </a:pPr>
            <a:endParaRPr lang="tr-TR" sz="3600" b="1" i="0" dirty="0">
              <a:solidFill>
                <a:srgbClr val="000000">
                  <a:lumMod val="65000"/>
                </a:srgbClr>
              </a:solidFill>
              <a:latin typeface="Constantia"/>
              <a:ea typeface="+mn-ea"/>
              <a:cs typeface="+mn-cs"/>
            </a:endParaRPr>
          </a:p>
        </p:txBody>
      </p:sp>
      <p:sp>
        <p:nvSpPr>
          <p:cNvPr id="21" name="Metin Yer Tutucusu 20"/>
          <p:cNvSpPr>
            <a:spLocks noGrp="1"/>
          </p:cNvSpPr>
          <p:nvPr>
            <p:ph type="body" sz="quarter" idx="19"/>
          </p:nvPr>
        </p:nvSpPr>
        <p:spPr>
          <a:xfrm>
            <a:off x="457200" y="875489"/>
            <a:ext cx="2359152" cy="5936791"/>
          </a:xfrm>
        </p:spPr>
        <p:txBody>
          <a:bodyPr/>
          <a:lstStyle/>
          <a:p>
            <a:pPr marL="0" indent="0" algn="l" defTabSz="1005840">
              <a:lnSpc>
                <a:spcPct val="130000"/>
              </a:lnSpc>
              <a:buNone/>
            </a:pPr>
            <a:endParaRPr lang="tr-TR" sz="1100" b="0" i="1" dirty="0">
              <a:solidFill>
                <a:schemeClr val="bg1"/>
              </a:solidFill>
              <a:latin typeface="Constantia"/>
            </a:endParaRPr>
          </a:p>
        </p:txBody>
      </p:sp>
      <p:sp>
        <p:nvSpPr>
          <p:cNvPr id="4" name="Metin kutusu 3"/>
          <p:cNvSpPr txBox="1"/>
          <p:nvPr/>
        </p:nvSpPr>
        <p:spPr>
          <a:xfrm>
            <a:off x="7262087" y="2377051"/>
            <a:ext cx="2208178" cy="2062103"/>
          </a:xfrm>
          <a:prstGeom prst="rect">
            <a:avLst/>
          </a:prstGeom>
          <a:noFill/>
        </p:spPr>
        <p:txBody>
          <a:bodyPr wrap="square" rtlCol="0">
            <a:spAutoFit/>
          </a:bodyPr>
          <a:lstStyle/>
          <a:p>
            <a:pPr algn="ctr"/>
            <a:r>
              <a:rPr lang="tr-TR" sz="2000" dirty="0" smtClean="0"/>
              <a:t>Öğretmen Broşürü</a:t>
            </a:r>
            <a:endParaRPr lang="tr-TR" sz="2000" dirty="0"/>
          </a:p>
          <a:p>
            <a:pPr algn="ctr"/>
            <a:r>
              <a:rPr lang="tr-TR" sz="2000" dirty="0" smtClean="0"/>
              <a:t>Okulöncesi-İlkokul</a:t>
            </a:r>
          </a:p>
          <a:p>
            <a:pPr algn="ctr"/>
            <a:endParaRPr lang="tr-TR" sz="2400" dirty="0"/>
          </a:p>
          <a:p>
            <a:pPr algn="ctr"/>
            <a:endParaRPr lang="tr-TR" sz="2400" dirty="0"/>
          </a:p>
        </p:txBody>
      </p:sp>
      <p:sp>
        <p:nvSpPr>
          <p:cNvPr id="5" name="Dikdörtgen 4"/>
          <p:cNvSpPr/>
          <p:nvPr/>
        </p:nvSpPr>
        <p:spPr>
          <a:xfrm>
            <a:off x="394110" y="778214"/>
            <a:ext cx="2421161" cy="5986406"/>
          </a:xfrm>
          <a:prstGeom prst="rect">
            <a:avLst/>
          </a:prstGeom>
        </p:spPr>
        <p:txBody>
          <a:bodyPr wrap="square">
            <a:spAutoFit/>
          </a:bodyPr>
          <a:lstStyle/>
          <a:p>
            <a:pPr marL="171450" indent="-171450" algn="just">
              <a:lnSpc>
                <a:spcPct val="125000"/>
              </a:lnSpc>
              <a:buFont typeface="Wingdings" panose="05000000000000000000" pitchFamily="2" charset="2"/>
              <a:buChar char="Ø"/>
            </a:pPr>
            <a:r>
              <a:rPr lang="tr-TR" sz="1200" dirty="0">
                <a:latin typeface="Times New Roman" panose="02020603050405020304" pitchFamily="18" charset="0"/>
                <a:cs typeface="Times New Roman" panose="02020603050405020304" pitchFamily="18" charset="0"/>
              </a:rPr>
              <a:t>Etkinlik sırasında paylaşımda bulunan öğrencilerin duyguları onaylanmalıdır. «Bu hissettiklerin çok doğal ve normal» gibi tepkiler verilebilir.</a:t>
            </a:r>
          </a:p>
          <a:p>
            <a:pPr marL="171450" indent="-171450" algn="just">
              <a:lnSpc>
                <a:spcPct val="125000"/>
              </a:lnSpc>
              <a:buFont typeface="Wingdings" panose="05000000000000000000" pitchFamily="2" charset="2"/>
              <a:buChar char="Ø"/>
            </a:pPr>
            <a:r>
              <a:rPr lang="tr-TR" sz="1200" dirty="0">
                <a:latin typeface="Times New Roman" panose="02020603050405020304" pitchFamily="18" charset="0"/>
                <a:cs typeface="Times New Roman" panose="02020603050405020304" pitchFamily="18" charset="0"/>
              </a:rPr>
              <a:t>Etkinlik sırasında resim bir iletişim aracıdır. Çocuğun duygu ve düşüncelerini tam olarak yansıtmaz.</a:t>
            </a:r>
          </a:p>
          <a:p>
            <a:pPr marL="171450" indent="-171450" algn="just">
              <a:lnSpc>
                <a:spcPct val="125000"/>
              </a:lnSpc>
              <a:buFont typeface="Wingdings" panose="05000000000000000000" pitchFamily="2" charset="2"/>
              <a:buChar char="Ø"/>
            </a:pPr>
            <a:r>
              <a:rPr lang="tr-TR" sz="1200" dirty="0">
                <a:latin typeface="Times New Roman" panose="02020603050405020304" pitchFamily="18" charset="0"/>
                <a:cs typeface="Times New Roman" panose="02020603050405020304" pitchFamily="18" charset="0"/>
              </a:rPr>
              <a:t>Çocuklara, resim yaparken amacın güzel resim yapmak değil, duygu ve düşüncelerini kendileri açısından ifade etmek olduğu belirtilmelidir. </a:t>
            </a:r>
          </a:p>
          <a:p>
            <a:pPr marL="171450" indent="-171450" algn="just">
              <a:lnSpc>
                <a:spcPct val="125000"/>
              </a:lnSpc>
              <a:buFont typeface="Wingdings" panose="05000000000000000000" pitchFamily="2" charset="2"/>
              <a:buChar char="Ø"/>
            </a:pPr>
            <a:r>
              <a:rPr lang="tr-TR" sz="1200" dirty="0">
                <a:latin typeface="Times New Roman" panose="02020603050405020304" pitchFamily="18" charset="0"/>
                <a:cs typeface="Times New Roman" panose="02020603050405020304" pitchFamily="18" charset="0"/>
              </a:rPr>
              <a:t>Çocukların resimleri saklama, çöpe atma ya da kimseye göstermeme hakkına sahiptir.</a:t>
            </a:r>
          </a:p>
          <a:p>
            <a:pPr marL="171450" indent="-171450" algn="just">
              <a:lnSpc>
                <a:spcPct val="125000"/>
              </a:lnSpc>
              <a:buFont typeface="Wingdings" panose="05000000000000000000" pitchFamily="2" charset="2"/>
              <a:buChar char="Ø"/>
            </a:pPr>
            <a:r>
              <a:rPr lang="tr-TR" sz="1200" b="1" dirty="0">
                <a:latin typeface="Times New Roman" panose="02020603050405020304" pitchFamily="18" charset="0"/>
                <a:cs typeface="Times New Roman" panose="02020603050405020304" pitchFamily="18" charset="0"/>
              </a:rPr>
              <a:t>Uygulanan etkinliklerden sonra öğrencinin sınıf içi performansı, okula devamı ve davranışlarında herhangi bir değişiklik olup olmadığı gözlemlenmelidir. Gerekli durumlarda uzmanlardan destek alınmalıdır.</a:t>
            </a:r>
          </a:p>
        </p:txBody>
      </p:sp>
      <p:sp>
        <p:nvSpPr>
          <p:cNvPr id="10" name="Dikdörtgen 9"/>
          <p:cNvSpPr/>
          <p:nvPr/>
        </p:nvSpPr>
        <p:spPr>
          <a:xfrm>
            <a:off x="3717781" y="680936"/>
            <a:ext cx="2782294" cy="923330"/>
          </a:xfrm>
          <a:prstGeom prst="rect">
            <a:avLst/>
          </a:prstGeom>
        </p:spPr>
        <p:txBody>
          <a:bodyPr wrap="square">
            <a:spAutoFit/>
          </a:bodyPr>
          <a:lstStyle/>
          <a:p>
            <a:r>
              <a:rPr lang="tr-TR" b="1" dirty="0" smtClean="0">
                <a:solidFill>
                  <a:schemeClr val="tx2"/>
                </a:solidFill>
                <a:latin typeface="Times New Roman" panose="02020603050405020304" pitchFamily="18" charset="0"/>
                <a:cs typeface="Times New Roman" panose="02020603050405020304" pitchFamily="18" charset="0"/>
              </a:rPr>
              <a:t>OKULÖNCESİ/</a:t>
            </a:r>
          </a:p>
          <a:p>
            <a:r>
              <a:rPr lang="tr-TR" b="1" dirty="0" smtClean="0">
                <a:solidFill>
                  <a:schemeClr val="tx2"/>
                </a:solidFill>
                <a:latin typeface="Times New Roman" panose="02020603050405020304" pitchFamily="18" charset="0"/>
                <a:cs typeface="Times New Roman" panose="02020603050405020304" pitchFamily="18" charset="0"/>
              </a:rPr>
              <a:t>İLKOKUL </a:t>
            </a:r>
            <a:r>
              <a:rPr lang="tr-TR" b="1" dirty="0">
                <a:solidFill>
                  <a:schemeClr val="tx2"/>
                </a:solidFill>
                <a:latin typeface="Times New Roman" panose="02020603050405020304" pitchFamily="18" charset="0"/>
                <a:cs typeface="Times New Roman" panose="02020603050405020304" pitchFamily="18" charset="0"/>
              </a:rPr>
              <a:t>ÖĞRENCİ ETKİNLİKLERİ</a:t>
            </a:r>
          </a:p>
        </p:txBody>
      </p:sp>
      <p:graphicFrame>
        <p:nvGraphicFramePr>
          <p:cNvPr id="22" name="Tablo 21"/>
          <p:cNvGraphicFramePr>
            <a:graphicFrameLocks noGrp="1"/>
          </p:cNvGraphicFramePr>
          <p:nvPr>
            <p:extLst>
              <p:ext uri="{D42A27DB-BD31-4B8C-83A1-F6EECF244321}">
                <p14:modId xmlns:p14="http://schemas.microsoft.com/office/powerpoint/2010/main" val="755269623"/>
              </p:ext>
            </p:extLst>
          </p:nvPr>
        </p:nvGraphicFramePr>
        <p:xfrm>
          <a:off x="3606303" y="1604266"/>
          <a:ext cx="2668038" cy="4949494"/>
        </p:xfrm>
        <a:graphic>
          <a:graphicData uri="http://schemas.openxmlformats.org/drawingml/2006/table">
            <a:tbl>
              <a:tblPr firstRow="1" bandRow="1">
                <a:tableStyleId>{7DF18680-E054-41AD-8BC1-D1AEF772440D}</a:tableStyleId>
              </a:tblPr>
              <a:tblGrid>
                <a:gridCol w="1260325"/>
                <a:gridCol w="1407713"/>
              </a:tblGrid>
              <a:tr h="559079">
                <a:tc>
                  <a:txBody>
                    <a:bodyPr/>
                    <a:lstStyle/>
                    <a:p>
                      <a:pPr algn="ctr"/>
                      <a:r>
                        <a:rPr lang="tr-TR" sz="1400" dirty="0" smtClean="0"/>
                        <a:t>Etkinlik Adı</a:t>
                      </a:r>
                      <a:endParaRPr lang="tr-TR" sz="1400" b="1" dirty="0"/>
                    </a:p>
                  </a:txBody>
                  <a:tcPr/>
                </a:tc>
                <a:tc>
                  <a:txBody>
                    <a:bodyPr/>
                    <a:lstStyle/>
                    <a:p>
                      <a:pPr algn="ctr"/>
                      <a:r>
                        <a:rPr lang="tr-TR" sz="1400" dirty="0" smtClean="0"/>
                        <a:t>Travma Türü</a:t>
                      </a:r>
                      <a:endParaRPr lang="tr-TR" sz="1400" b="1" dirty="0"/>
                    </a:p>
                  </a:txBody>
                  <a:tcPr/>
                </a:tc>
              </a:tr>
              <a:tr h="1003054">
                <a:tc>
                  <a:txBody>
                    <a:bodyPr/>
                    <a:lstStyle/>
                    <a:p>
                      <a:r>
                        <a:rPr lang="tr-TR" sz="1100" dirty="0" smtClean="0"/>
                        <a:t>Hayatımızdaki Kahramanlar</a:t>
                      </a:r>
                      <a:endParaRPr lang="tr-TR" sz="11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100" u="none" strike="noStrike" kern="1200" cap="none" spc="0" normalizeH="0" baseline="0" noProof="0" dirty="0" smtClean="0">
                          <a:ln>
                            <a:noFill/>
                          </a:ln>
                          <a:effectLst/>
                          <a:uLnTx/>
                          <a:uFillTx/>
                        </a:rPr>
                        <a:t>Doğal Afet, Ölüm-Yas, İntihar, Cinsel İstismar, Terör ve Göç’tür</a:t>
                      </a:r>
                    </a:p>
                    <a:p>
                      <a:endParaRPr lang="tr-TR" sz="1100" dirty="0">
                        <a:latin typeface="Times New Roman" panose="02020603050405020304" pitchFamily="18" charset="0"/>
                        <a:cs typeface="Times New Roman" panose="02020603050405020304" pitchFamily="18" charset="0"/>
                      </a:endParaRPr>
                    </a:p>
                  </a:txBody>
                  <a:tcPr/>
                </a:tc>
              </a:tr>
              <a:tr h="822175">
                <a:tc>
                  <a:txBody>
                    <a:bodyPr/>
                    <a:lstStyle/>
                    <a:p>
                      <a:r>
                        <a:rPr lang="tr-TR" sz="1100" dirty="0" smtClean="0"/>
                        <a:t>Bana Dokunulduğunda</a:t>
                      </a:r>
                      <a:r>
                        <a:rPr lang="tr-TR" sz="1100" baseline="0" dirty="0" smtClean="0"/>
                        <a:t> Ne Hissediyorum?</a:t>
                      </a:r>
                      <a:endParaRPr lang="tr-TR" sz="1100" dirty="0">
                        <a:latin typeface="Times New Roman" panose="02020603050405020304" pitchFamily="18" charset="0"/>
                        <a:cs typeface="Times New Roman" panose="02020603050405020304" pitchFamily="18" charset="0"/>
                      </a:endParaRPr>
                    </a:p>
                  </a:txBody>
                  <a:tcPr/>
                </a:tc>
                <a:tc>
                  <a:txBody>
                    <a:bodyPr/>
                    <a:lstStyle/>
                    <a:p>
                      <a:r>
                        <a:rPr lang="tr-TR" sz="1100" dirty="0" smtClean="0"/>
                        <a:t>Cinsel İstismar</a:t>
                      </a:r>
                      <a:endParaRPr lang="tr-TR" sz="1100" dirty="0">
                        <a:latin typeface="Times New Roman" panose="02020603050405020304" pitchFamily="18" charset="0"/>
                        <a:cs typeface="Times New Roman" panose="02020603050405020304" pitchFamily="18" charset="0"/>
                      </a:endParaRPr>
                    </a:p>
                  </a:txBody>
                  <a:tcPr/>
                </a:tc>
              </a:tr>
              <a:tr h="460418">
                <a:tc>
                  <a:txBody>
                    <a:bodyPr/>
                    <a:lstStyle/>
                    <a:p>
                      <a:r>
                        <a:rPr lang="tr-TR" sz="1100" dirty="0" smtClean="0"/>
                        <a:t>Parlayan Güneşim</a:t>
                      </a:r>
                      <a:endParaRPr lang="tr-TR" sz="1100" dirty="0">
                        <a:latin typeface="Times New Roman" panose="02020603050405020304" pitchFamily="18" charset="0"/>
                        <a:cs typeface="Times New Roman" panose="02020603050405020304" pitchFamily="18" charset="0"/>
                      </a:endParaRPr>
                    </a:p>
                  </a:txBody>
                  <a:tcPr/>
                </a:tc>
                <a:tc>
                  <a:txBody>
                    <a:bodyPr/>
                    <a:lstStyle/>
                    <a:p>
                      <a:r>
                        <a:rPr lang="tr-TR" sz="1100" dirty="0" smtClean="0"/>
                        <a:t>Doğal Afet</a:t>
                      </a:r>
                      <a:endParaRPr lang="tr-TR" sz="1100" dirty="0">
                        <a:latin typeface="Times New Roman" panose="02020603050405020304" pitchFamily="18" charset="0"/>
                        <a:cs typeface="Times New Roman" panose="02020603050405020304" pitchFamily="18" charset="0"/>
                      </a:endParaRPr>
                    </a:p>
                  </a:txBody>
                  <a:tcPr/>
                </a:tc>
              </a:tr>
              <a:tr h="1183932">
                <a:tc>
                  <a:txBody>
                    <a:bodyPr/>
                    <a:lstStyle/>
                    <a:p>
                      <a:r>
                        <a:rPr lang="tr-TR" sz="1100" dirty="0" smtClean="0"/>
                        <a:t>Sevgi</a:t>
                      </a:r>
                      <a:r>
                        <a:rPr lang="tr-TR" sz="1100" baseline="0" dirty="0" smtClean="0"/>
                        <a:t> Küpü</a:t>
                      </a:r>
                      <a:endParaRPr lang="tr-TR" sz="11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100" u="none" strike="noStrike" kern="1200" cap="none" spc="0" normalizeH="0" baseline="0" noProof="0" dirty="0" smtClean="0">
                          <a:ln>
                            <a:noFill/>
                          </a:ln>
                          <a:effectLst/>
                          <a:uLnTx/>
                          <a:uFillTx/>
                        </a:rPr>
                        <a:t>Doğal Afet, Ölüm-Yas, İntihar, Cinsel İstismar, Terör ve Göç’tür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u="none" strike="noStrike" kern="1200" cap="none" spc="0" normalizeH="0" baseline="0" noProof="0" dirty="0" smtClean="0">
                        <a:ln>
                          <a:noFill/>
                        </a:ln>
                        <a:effectLst/>
                        <a:uLnTx/>
                        <a:uFillTx/>
                      </a:endParaRPr>
                    </a:p>
                    <a:p>
                      <a:endParaRPr lang="tr-TR" sz="1100" dirty="0">
                        <a:latin typeface="Times New Roman" panose="02020603050405020304" pitchFamily="18" charset="0"/>
                        <a:cs typeface="Times New Roman" panose="02020603050405020304" pitchFamily="18" charset="0"/>
                      </a:endParaRPr>
                    </a:p>
                  </a:txBody>
                  <a:tcPr/>
                </a:tc>
              </a:tr>
              <a:tr h="460418">
                <a:tc>
                  <a:txBody>
                    <a:bodyPr/>
                    <a:lstStyle/>
                    <a:p>
                      <a:r>
                        <a:rPr lang="tr-TR" sz="1100" dirty="0" smtClean="0"/>
                        <a:t>Doğrular</a:t>
                      </a:r>
                      <a:r>
                        <a:rPr lang="tr-TR" sz="1100" baseline="0" dirty="0" smtClean="0"/>
                        <a:t> ve Yanlışlar</a:t>
                      </a:r>
                      <a:endParaRPr lang="tr-TR" sz="1100" dirty="0">
                        <a:latin typeface="Times New Roman" panose="02020603050405020304" pitchFamily="18" charset="0"/>
                        <a:cs typeface="Times New Roman" panose="02020603050405020304" pitchFamily="18" charset="0"/>
                      </a:endParaRPr>
                    </a:p>
                  </a:txBody>
                  <a:tcPr/>
                </a:tc>
                <a:tc>
                  <a:txBody>
                    <a:bodyPr/>
                    <a:lstStyle/>
                    <a:p>
                      <a:r>
                        <a:rPr lang="tr-TR" sz="1100" dirty="0" smtClean="0"/>
                        <a:t>Cinsel İstismar</a:t>
                      </a:r>
                      <a:endParaRPr lang="tr-TR" sz="1100" dirty="0">
                        <a:latin typeface="Times New Roman" panose="02020603050405020304" pitchFamily="18" charset="0"/>
                        <a:cs typeface="Times New Roman" panose="02020603050405020304" pitchFamily="18" charset="0"/>
                      </a:endParaRPr>
                    </a:p>
                  </a:txBody>
                  <a:tcPr/>
                </a:tc>
              </a:tr>
              <a:tr h="460418">
                <a:tc>
                  <a:txBody>
                    <a:bodyPr/>
                    <a:lstStyle/>
                    <a:p>
                      <a:r>
                        <a:rPr lang="tr-TR" sz="1100" dirty="0" smtClean="0"/>
                        <a:t>Doğal Yüzler</a:t>
                      </a:r>
                      <a:endParaRPr lang="tr-TR" sz="1100" dirty="0">
                        <a:latin typeface="Times New Roman" panose="02020603050405020304" pitchFamily="18" charset="0"/>
                        <a:cs typeface="Times New Roman" panose="02020603050405020304" pitchFamily="18" charset="0"/>
                      </a:endParaRPr>
                    </a:p>
                  </a:txBody>
                  <a:tcPr/>
                </a:tc>
                <a:tc>
                  <a:txBody>
                    <a:bodyPr/>
                    <a:lstStyle/>
                    <a:p>
                      <a:r>
                        <a:rPr lang="tr-TR" sz="1100" dirty="0" smtClean="0"/>
                        <a:t>Doğal Afet, Ölüm-yas</a:t>
                      </a:r>
                      <a:endParaRPr lang="tr-TR" sz="1100" dirty="0">
                        <a:latin typeface="Times New Roman" panose="02020603050405020304" pitchFamily="18" charset="0"/>
                        <a:cs typeface="Times New Roman" panose="02020603050405020304" pitchFamily="18" charset="0"/>
                      </a:endParaRPr>
                    </a:p>
                  </a:txBody>
                  <a:tcPr/>
                </a:tc>
              </a:tr>
            </a:tbl>
          </a:graphicData>
        </a:graphic>
      </p:graphicFrame>
      <p:pic>
        <p:nvPicPr>
          <p:cNvPr id="24" name="0 Resim" descr="IMG-20160615-WA0001.jpg"/>
          <p:cNvPicPr/>
          <p:nvPr/>
        </p:nvPicPr>
        <p:blipFill>
          <a:blip r:embed="rId2" cstate="print"/>
          <a:stretch>
            <a:fillRect/>
          </a:stretch>
        </p:blipFill>
        <p:spPr>
          <a:xfrm>
            <a:off x="7373566" y="3843883"/>
            <a:ext cx="1985220" cy="2420729"/>
          </a:xfrm>
          <a:prstGeom prst="roundRect">
            <a:avLst>
              <a:gd name="adj" fmla="val 16667"/>
            </a:avLst>
          </a:prstGeom>
          <a:ln>
            <a:solidFill>
              <a:schemeClr val="accent1"/>
            </a:solid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1742696898"/>
      </p:ext>
    </p:extLst>
  </p:cSld>
  <p:clrMapOvr>
    <a:masterClrMapping/>
  </p:clrMapOvr>
  <p:timing>
    <p:tnLst>
      <p:par>
        <p:cTn id="1" dur="indefinite" restart="never" nodeType="tmRoot"/>
      </p:par>
    </p:tnLst>
  </p:timing>
</p:sld>
</file>

<file path=ppt/theme/theme1.xml><?xml version="1.0" encoding="utf-8"?>
<a:theme xmlns:a="http://schemas.openxmlformats.org/drawingml/2006/main" name="BroTvlRedBlutri_TP103461831">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7" id="{B5B9832C-EC99-4C86-A0F7-FF457CF221F0}" vid="{10D9A3C8-4470-4139-9AF9-A60EABF2D850}"/>
    </a:ext>
  </a:extLst>
</a:theme>
</file>

<file path=ppt/theme/theme2.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49991EB-01D6-4D1E-8B21-68A3BBF23D2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Üçe katlanan seyahat broşürü (kırmızı, altın, mavi tasarım)</Template>
  <TotalTime>0</TotalTime>
  <Words>324</Words>
  <Application>Microsoft Office PowerPoint</Application>
  <PresentationFormat>Özel</PresentationFormat>
  <Paragraphs>34</Paragraphs>
  <Slides>2</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vt:i4>
      </vt:variant>
    </vt:vector>
  </HeadingPairs>
  <TitlesOfParts>
    <vt:vector size="9" baseType="lpstr">
      <vt:lpstr>Arial</vt:lpstr>
      <vt:lpstr>Calibri</vt:lpstr>
      <vt:lpstr>Calibri Light</vt:lpstr>
      <vt:lpstr>Constantia</vt:lpstr>
      <vt:lpstr>Times New Roman</vt:lpstr>
      <vt:lpstr>Wingdings</vt:lpstr>
      <vt:lpstr>BroTvlRedBlutri_TP103461831</vt:lpstr>
      <vt:lpstr>PowerPoint Sunusu</vt:lpstr>
      <vt:lpstr>PowerPoint Sunusu</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2019-12-20T08:29:09Z</dcterms:created>
  <dcterms:modified xsi:type="dcterms:W3CDTF">2019-12-20T09:11:27Z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TC034618329991</vt:lpwstr>
  </property>
</Properties>
</file>