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revisionInfo.xml" ContentType="application/vnd.ms-powerpoint.revisioninfo+xml"/>
  <Override PartName="/ppt/changesInfos/changesInfo1.xml" ContentType="application/vnd.ms-powerpoint.changesinfo+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8"/>
  </p:notesMasterIdLst>
  <p:sldIdLst>
    <p:sldId id="256" r:id="rId2"/>
    <p:sldId id="257" r:id="rId3"/>
    <p:sldId id="258" r:id="rId4"/>
    <p:sldId id="296" r:id="rId5"/>
    <p:sldId id="297" r:id="rId6"/>
    <p:sldId id="287" r:id="rId7"/>
    <p:sldId id="260" r:id="rId8"/>
    <p:sldId id="262" r:id="rId9"/>
    <p:sldId id="261" r:id="rId10"/>
    <p:sldId id="267" r:id="rId11"/>
    <p:sldId id="263" r:id="rId12"/>
    <p:sldId id="264" r:id="rId13"/>
    <p:sldId id="265" r:id="rId14"/>
    <p:sldId id="266" r:id="rId15"/>
    <p:sldId id="268" r:id="rId16"/>
    <p:sldId id="269" r:id="rId17"/>
    <p:sldId id="271" r:id="rId18"/>
    <p:sldId id="277" r:id="rId19"/>
    <p:sldId id="272" r:id="rId20"/>
    <p:sldId id="273" r:id="rId21"/>
    <p:sldId id="276" r:id="rId22"/>
    <p:sldId id="278" r:id="rId23"/>
    <p:sldId id="279" r:id="rId24"/>
    <p:sldId id="280" r:id="rId25"/>
    <p:sldId id="282" r:id="rId26"/>
    <p:sldId id="285" r:id="rId27"/>
    <p:sldId id="288" r:id="rId28"/>
    <p:sldId id="286" r:id="rId29"/>
    <p:sldId id="294" r:id="rId30"/>
    <p:sldId id="283" r:id="rId31"/>
    <p:sldId id="293" r:id="rId32"/>
    <p:sldId id="289" r:id="rId33"/>
    <p:sldId id="290" r:id="rId34"/>
    <p:sldId id="291" r:id="rId35"/>
    <p:sldId id="292" r:id="rId36"/>
    <p:sldId id="27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4A7F29-11E8-4520-B964-004DF151E26C}" v="86" dt="2021-11-24T20:27:21.020"/>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p:scale>
          <a:sx n="118" d="100"/>
          <a:sy n="118" d="100"/>
        </p:scale>
        <p:origin x="-27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lip" userId="1f93a9f9-9ce0-4d88-9c8d-30127b10325f" providerId="ADAL" clId="{FC4A7F29-11E8-4520-B964-004DF151E26C}"/>
    <pc:docChg chg="undo custSel delSld modSld sldOrd">
      <pc:chgData name="Galip" userId="1f93a9f9-9ce0-4d88-9c8d-30127b10325f" providerId="ADAL" clId="{FC4A7F29-11E8-4520-B964-004DF151E26C}" dt="2021-11-24T20:29:22.520" v="412" actId="20577"/>
      <pc:docMkLst>
        <pc:docMk/>
      </pc:docMkLst>
      <pc:sldChg chg="modSp mod">
        <pc:chgData name="Galip" userId="1f93a9f9-9ce0-4d88-9c8d-30127b10325f" providerId="ADAL" clId="{FC4A7F29-11E8-4520-B964-004DF151E26C}" dt="2021-11-24T20:22:00.295" v="315"/>
        <pc:sldMkLst>
          <pc:docMk/>
          <pc:sldMk cId="2778851192" sldId="256"/>
        </pc:sldMkLst>
        <pc:spChg chg="mod">
          <ac:chgData name="Galip" userId="1f93a9f9-9ce0-4d88-9c8d-30127b10325f" providerId="ADAL" clId="{FC4A7F29-11E8-4520-B964-004DF151E26C}" dt="2021-11-24T20:04:22.862" v="13" actId="20577"/>
          <ac:spMkLst>
            <pc:docMk/>
            <pc:sldMk cId="2778851192" sldId="256"/>
            <ac:spMk id="2" creationId="{00000000-0000-0000-0000-000000000000}"/>
          </ac:spMkLst>
        </pc:spChg>
        <pc:spChg chg="mod">
          <ac:chgData name="Galip" userId="1f93a9f9-9ce0-4d88-9c8d-30127b10325f" providerId="ADAL" clId="{FC4A7F29-11E8-4520-B964-004DF151E26C}" dt="2021-11-24T20:22:00.295" v="315"/>
          <ac:spMkLst>
            <pc:docMk/>
            <pc:sldMk cId="2778851192" sldId="256"/>
            <ac:spMk id="4" creationId="{00000000-0000-0000-0000-000000000000}"/>
          </ac:spMkLst>
        </pc:spChg>
        <pc:spChg chg="mod">
          <ac:chgData name="Galip" userId="1f93a9f9-9ce0-4d88-9c8d-30127b10325f" providerId="ADAL" clId="{FC4A7F29-11E8-4520-B964-004DF151E26C}" dt="2021-11-24T20:22:00.295" v="315"/>
          <ac:spMkLst>
            <pc:docMk/>
            <pc:sldMk cId="2778851192" sldId="256"/>
            <ac:spMk id="5" creationId="{F53331BF-8E84-46C6-8732-9FA65216BA6A}"/>
          </ac:spMkLst>
        </pc:spChg>
      </pc:sldChg>
      <pc:sldChg chg="addSp delSp modSp mod setBg">
        <pc:chgData name="Galip" userId="1f93a9f9-9ce0-4d88-9c8d-30127b10325f" providerId="ADAL" clId="{FC4A7F29-11E8-4520-B964-004DF151E26C}" dt="2021-11-24T20:26:49.424" v="337" actId="20577"/>
        <pc:sldMkLst>
          <pc:docMk/>
          <pc:sldMk cId="4178917297" sldId="257"/>
        </pc:sldMkLst>
        <pc:spChg chg="mod">
          <ac:chgData name="Galip" userId="1f93a9f9-9ce0-4d88-9c8d-30127b10325f" providerId="ADAL" clId="{FC4A7F29-11E8-4520-B964-004DF151E26C}" dt="2021-11-24T20:18:41.213" v="274" actId="27636"/>
          <ac:spMkLst>
            <pc:docMk/>
            <pc:sldMk cId="4178917297" sldId="257"/>
            <ac:spMk id="2" creationId="{00000000-0000-0000-0000-000000000000}"/>
          </ac:spMkLst>
        </pc:spChg>
        <pc:spChg chg="add del mod">
          <ac:chgData name="Galip" userId="1f93a9f9-9ce0-4d88-9c8d-30127b10325f" providerId="ADAL" clId="{FC4A7F29-11E8-4520-B964-004DF151E26C}" dt="2021-11-24T20:26:49.424" v="337" actId="20577"/>
          <ac:spMkLst>
            <pc:docMk/>
            <pc:sldMk cId="4178917297" sldId="257"/>
            <ac:spMk id="3" creationId="{00000000-0000-0000-0000-000000000000}"/>
          </ac:spMkLst>
        </pc:spChg>
        <pc:spChg chg="mod">
          <ac:chgData name="Galip" userId="1f93a9f9-9ce0-4d88-9c8d-30127b10325f" providerId="ADAL" clId="{FC4A7F29-11E8-4520-B964-004DF151E26C}" dt="2021-11-24T20:22:00.295" v="315"/>
          <ac:spMkLst>
            <pc:docMk/>
            <pc:sldMk cId="4178917297" sldId="257"/>
            <ac:spMk id="4" creationId="{00000000-0000-0000-0000-000000000000}"/>
          </ac:spMkLst>
        </pc:spChg>
        <pc:spChg chg="mod">
          <ac:chgData name="Galip" userId="1f93a9f9-9ce0-4d88-9c8d-30127b10325f" providerId="ADAL" clId="{FC4A7F29-11E8-4520-B964-004DF151E26C}" dt="2021-11-24T20:22:00.295" v="315"/>
          <ac:spMkLst>
            <pc:docMk/>
            <pc:sldMk cId="4178917297" sldId="257"/>
            <ac:spMk id="5" creationId="{DA253B6A-86BA-49C1-A130-BD7B6720F5E0}"/>
          </ac:spMkLst>
        </pc:spChg>
        <pc:spChg chg="add del">
          <ac:chgData name="Galip" userId="1f93a9f9-9ce0-4d88-9c8d-30127b10325f" providerId="ADAL" clId="{FC4A7F29-11E8-4520-B964-004DF151E26C}" dt="2021-11-24T20:16:15.902" v="231" actId="26606"/>
          <ac:spMkLst>
            <pc:docMk/>
            <pc:sldMk cId="4178917297" sldId="257"/>
            <ac:spMk id="11" creationId="{282086D7-FFDE-40CF-A09D-9BEB9D70797B}"/>
          </ac:spMkLst>
        </pc:spChg>
        <pc:spChg chg="add del">
          <ac:chgData name="Galip" userId="1f93a9f9-9ce0-4d88-9c8d-30127b10325f" providerId="ADAL" clId="{FC4A7F29-11E8-4520-B964-004DF151E26C}" dt="2021-11-24T20:16:15.902" v="231" actId="26606"/>
          <ac:spMkLst>
            <pc:docMk/>
            <pc:sldMk cId="4178917297" sldId="257"/>
            <ac:spMk id="13" creationId="{0EF9EB2F-9261-487B-9F73-DEE10D9E3A11}"/>
          </ac:spMkLst>
        </pc:spChg>
        <pc:spChg chg="add del">
          <ac:chgData name="Galip" userId="1f93a9f9-9ce0-4d88-9c8d-30127b10325f" providerId="ADAL" clId="{FC4A7F29-11E8-4520-B964-004DF151E26C}" dt="2021-11-24T20:16:15.902" v="231" actId="26606"/>
          <ac:spMkLst>
            <pc:docMk/>
            <pc:sldMk cId="4178917297" sldId="257"/>
            <ac:spMk id="15" creationId="{D6AEE16F-E153-48FA-B097-3680B830BEED}"/>
          </ac:spMkLst>
        </pc:spChg>
        <pc:graphicFrameChg chg="add del">
          <ac:chgData name="Galip" userId="1f93a9f9-9ce0-4d88-9c8d-30127b10325f" providerId="ADAL" clId="{FC4A7F29-11E8-4520-B964-004DF151E26C}" dt="2021-11-24T20:16:15.902" v="231" actId="26606"/>
          <ac:graphicFrameMkLst>
            <pc:docMk/>
            <pc:sldMk cId="4178917297" sldId="257"/>
            <ac:graphicFrameMk id="7" creationId="{FD282AFD-EF20-4B94-889C-BFEC634D3B52}"/>
          </ac:graphicFrameMkLst>
        </pc:graphicFrameChg>
        <pc:graphicFrameChg chg="add del">
          <ac:chgData name="Galip" userId="1f93a9f9-9ce0-4d88-9c8d-30127b10325f" providerId="ADAL" clId="{FC4A7F29-11E8-4520-B964-004DF151E26C}" dt="2021-11-24T20:16:21.569" v="233" actId="26606"/>
          <ac:graphicFrameMkLst>
            <pc:docMk/>
            <pc:sldMk cId="4178917297" sldId="257"/>
            <ac:graphicFrameMk id="17" creationId="{E46CD2B1-56E6-46A5-9130-E25184C7B237}"/>
          </ac:graphicFrameMkLst>
        </pc:graphicFrameChg>
      </pc:sldChg>
      <pc:sldChg chg="modSp mod">
        <pc:chgData name="Galip" userId="1f93a9f9-9ce0-4d88-9c8d-30127b10325f" providerId="ADAL" clId="{FC4A7F29-11E8-4520-B964-004DF151E26C}" dt="2021-11-24T20:22:00.295" v="315"/>
        <pc:sldMkLst>
          <pc:docMk/>
          <pc:sldMk cId="170415414" sldId="258"/>
        </pc:sldMkLst>
        <pc:spChg chg="mod">
          <ac:chgData name="Galip" userId="1f93a9f9-9ce0-4d88-9c8d-30127b10325f" providerId="ADAL" clId="{FC4A7F29-11E8-4520-B964-004DF151E26C}" dt="2021-11-24T20:22:00.295" v="315"/>
          <ac:spMkLst>
            <pc:docMk/>
            <pc:sldMk cId="170415414" sldId="258"/>
            <ac:spMk id="4" creationId="{00000000-0000-0000-0000-000000000000}"/>
          </ac:spMkLst>
        </pc:spChg>
        <pc:spChg chg="mod">
          <ac:chgData name="Galip" userId="1f93a9f9-9ce0-4d88-9c8d-30127b10325f" providerId="ADAL" clId="{FC4A7F29-11E8-4520-B964-004DF151E26C}" dt="2021-11-24T20:22:00.295" v="315"/>
          <ac:spMkLst>
            <pc:docMk/>
            <pc:sldMk cId="170415414" sldId="258"/>
            <ac:spMk id="7" creationId="{00000000-0000-0000-0000-000000000000}"/>
          </ac:spMkLst>
        </pc:spChg>
        <pc:spChg chg="mod">
          <ac:chgData name="Galip" userId="1f93a9f9-9ce0-4d88-9c8d-30127b10325f" providerId="ADAL" clId="{FC4A7F29-11E8-4520-B964-004DF151E26C}" dt="2021-11-24T20:22:00.295" v="315"/>
          <ac:spMkLst>
            <pc:docMk/>
            <pc:sldMk cId="170415414" sldId="258"/>
            <ac:spMk id="8" creationId="{00000000-0000-0000-0000-000000000000}"/>
          </ac:spMkLst>
        </pc:spChg>
      </pc:sldChg>
      <pc:sldChg chg="modSp mod ord setBg">
        <pc:chgData name="Galip" userId="1f93a9f9-9ce0-4d88-9c8d-30127b10325f" providerId="ADAL" clId="{FC4A7F29-11E8-4520-B964-004DF151E26C}" dt="2021-11-24T20:27:21.020" v="341"/>
        <pc:sldMkLst>
          <pc:docMk/>
          <pc:sldMk cId="122757046" sldId="260"/>
        </pc:sldMkLst>
        <pc:spChg chg="mod">
          <ac:chgData name="Galip" userId="1f93a9f9-9ce0-4d88-9c8d-30127b10325f" providerId="ADAL" clId="{FC4A7F29-11E8-4520-B964-004DF151E26C}" dt="2021-11-24T20:22:00.295" v="315"/>
          <ac:spMkLst>
            <pc:docMk/>
            <pc:sldMk cId="122757046" sldId="260"/>
            <ac:spMk id="2" creationId="{00000000-0000-0000-0000-000000000000}"/>
          </ac:spMkLst>
        </pc:spChg>
        <pc:spChg chg="mod">
          <ac:chgData name="Galip" userId="1f93a9f9-9ce0-4d88-9c8d-30127b10325f" providerId="ADAL" clId="{FC4A7F29-11E8-4520-B964-004DF151E26C}" dt="2021-11-24T20:22:00.295" v="315"/>
          <ac:spMkLst>
            <pc:docMk/>
            <pc:sldMk cId="122757046" sldId="260"/>
            <ac:spMk id="3" creationId="{00000000-0000-0000-0000-000000000000}"/>
          </ac:spMkLst>
        </pc:spChg>
        <pc:spChg chg="mod">
          <ac:chgData name="Galip" userId="1f93a9f9-9ce0-4d88-9c8d-30127b10325f" providerId="ADAL" clId="{FC4A7F29-11E8-4520-B964-004DF151E26C}" dt="2021-11-24T20:22:00.295" v="315"/>
          <ac:spMkLst>
            <pc:docMk/>
            <pc:sldMk cId="122757046" sldId="260"/>
            <ac:spMk id="4" creationId="{C38A4D14-7863-4CAC-8521-3537D51531FA}"/>
          </ac:spMkLst>
        </pc:spChg>
        <pc:graphicFrameChg chg="mod modGraphic">
          <ac:chgData name="Galip" userId="1f93a9f9-9ce0-4d88-9c8d-30127b10325f" providerId="ADAL" clId="{FC4A7F29-11E8-4520-B964-004DF151E26C}" dt="2021-11-24T20:27:21.020" v="341"/>
          <ac:graphicFrameMkLst>
            <pc:docMk/>
            <pc:sldMk cId="122757046" sldId="260"/>
            <ac:graphicFrameMk id="11" creationId="{00000000-0000-0000-0000-000000000000}"/>
          </ac:graphicFrameMkLst>
        </pc:graphicFrameChg>
      </pc:sldChg>
      <pc:sldChg chg="addSp delSp modSp mod setBg delDesignElem">
        <pc:chgData name="Galip" userId="1f93a9f9-9ce0-4d88-9c8d-30127b10325f" providerId="ADAL" clId="{FC4A7F29-11E8-4520-B964-004DF151E26C}" dt="2021-11-24T20:18:40.249" v="263"/>
        <pc:sldMkLst>
          <pc:docMk/>
          <pc:sldMk cId="2162259903" sldId="261"/>
        </pc:sldMkLst>
        <pc:spChg chg="mod">
          <ac:chgData name="Galip" userId="1f93a9f9-9ce0-4d88-9c8d-30127b10325f" providerId="ADAL" clId="{FC4A7F29-11E8-4520-B964-004DF151E26C}" dt="2021-11-24T20:17:55.924" v="261" actId="26606"/>
          <ac:spMkLst>
            <pc:docMk/>
            <pc:sldMk cId="2162259903" sldId="261"/>
            <ac:spMk id="2" creationId="{00000000-0000-0000-0000-000000000000}"/>
          </ac:spMkLst>
        </pc:spChg>
        <pc:spChg chg="mod">
          <ac:chgData name="Galip" userId="1f93a9f9-9ce0-4d88-9c8d-30127b10325f" providerId="ADAL" clId="{FC4A7F29-11E8-4520-B964-004DF151E26C}" dt="2021-11-24T20:17:55.924" v="261" actId="26606"/>
          <ac:spMkLst>
            <pc:docMk/>
            <pc:sldMk cId="2162259903" sldId="261"/>
            <ac:spMk id="3" creationId="{00000000-0000-0000-0000-000000000000}"/>
          </ac:spMkLst>
        </pc:spChg>
        <pc:spChg chg="mod">
          <ac:chgData name="Galip" userId="1f93a9f9-9ce0-4d88-9c8d-30127b10325f" providerId="ADAL" clId="{FC4A7F29-11E8-4520-B964-004DF151E26C}" dt="2021-11-24T20:17:55.924" v="261" actId="26606"/>
          <ac:spMkLst>
            <pc:docMk/>
            <pc:sldMk cId="2162259903" sldId="261"/>
            <ac:spMk id="4" creationId="{00000000-0000-0000-0000-000000000000}"/>
          </ac:spMkLst>
        </pc:spChg>
        <pc:spChg chg="mod">
          <ac:chgData name="Galip" userId="1f93a9f9-9ce0-4d88-9c8d-30127b10325f" providerId="ADAL" clId="{FC4A7F29-11E8-4520-B964-004DF151E26C}" dt="2021-11-24T20:17:55.924" v="261" actId="26606"/>
          <ac:spMkLst>
            <pc:docMk/>
            <pc:sldMk cId="2162259903" sldId="261"/>
            <ac:spMk id="5" creationId="{6199D661-D9A5-4CC5-99FC-1778115EF98E}"/>
          </ac:spMkLst>
        </pc:spChg>
        <pc:spChg chg="add del">
          <ac:chgData name="Galip" userId="1f93a9f9-9ce0-4d88-9c8d-30127b10325f" providerId="ADAL" clId="{FC4A7F29-11E8-4520-B964-004DF151E26C}" dt="2021-11-24T20:18:40.249" v="263"/>
          <ac:spMkLst>
            <pc:docMk/>
            <pc:sldMk cId="2162259903" sldId="261"/>
            <ac:spMk id="10" creationId="{907EF6B7-1338-4443-8C46-6A318D952DFD}"/>
          </ac:spMkLst>
        </pc:spChg>
        <pc:spChg chg="add del">
          <ac:chgData name="Galip" userId="1f93a9f9-9ce0-4d88-9c8d-30127b10325f" providerId="ADAL" clId="{FC4A7F29-11E8-4520-B964-004DF151E26C}" dt="2021-11-24T20:18:40.249" v="263"/>
          <ac:spMkLst>
            <pc:docMk/>
            <pc:sldMk cId="2162259903" sldId="261"/>
            <ac:spMk id="12" creationId="{DAAE4CDD-124C-4DCF-9584-B6033B545DD5}"/>
          </ac:spMkLst>
        </pc:spChg>
        <pc:spChg chg="add del">
          <ac:chgData name="Galip" userId="1f93a9f9-9ce0-4d88-9c8d-30127b10325f" providerId="ADAL" clId="{FC4A7F29-11E8-4520-B964-004DF151E26C}" dt="2021-11-24T20:18:40.249" v="263"/>
          <ac:spMkLst>
            <pc:docMk/>
            <pc:sldMk cId="2162259903" sldId="261"/>
            <ac:spMk id="14" creationId="{081E4A58-353D-44AE-B2FC-2A74E2E400F7}"/>
          </ac:spMkLst>
        </pc:spChg>
      </pc:sldChg>
      <pc:sldChg chg="modSp mod">
        <pc:chgData name="Galip" userId="1f93a9f9-9ce0-4d88-9c8d-30127b10325f" providerId="ADAL" clId="{FC4A7F29-11E8-4520-B964-004DF151E26C}" dt="2021-11-24T20:22:00.295" v="315"/>
        <pc:sldMkLst>
          <pc:docMk/>
          <pc:sldMk cId="2364553660" sldId="262"/>
        </pc:sldMkLst>
        <pc:spChg chg="mod">
          <ac:chgData name="Galip" userId="1f93a9f9-9ce0-4d88-9c8d-30127b10325f" providerId="ADAL" clId="{FC4A7F29-11E8-4520-B964-004DF151E26C}" dt="2021-11-24T20:22:00.295" v="315"/>
          <ac:spMkLst>
            <pc:docMk/>
            <pc:sldMk cId="2364553660" sldId="262"/>
            <ac:spMk id="3" creationId="{00000000-0000-0000-0000-000000000000}"/>
          </ac:spMkLst>
        </pc:spChg>
        <pc:spChg chg="mod">
          <ac:chgData name="Galip" userId="1f93a9f9-9ce0-4d88-9c8d-30127b10325f" providerId="ADAL" clId="{FC4A7F29-11E8-4520-B964-004DF151E26C}" dt="2021-11-24T20:22:00.295" v="315"/>
          <ac:spMkLst>
            <pc:docMk/>
            <pc:sldMk cId="2364553660" sldId="262"/>
            <ac:spMk id="4" creationId="{156AAA0A-C8D7-43CE-9DBE-4A518C1FC23C}"/>
          </ac:spMkLst>
        </pc:spChg>
        <pc:spChg chg="mod">
          <ac:chgData name="Galip" userId="1f93a9f9-9ce0-4d88-9c8d-30127b10325f" providerId="ADAL" clId="{FC4A7F29-11E8-4520-B964-004DF151E26C}" dt="2021-11-24T20:06:00.161" v="52" actId="20577"/>
          <ac:spMkLst>
            <pc:docMk/>
            <pc:sldMk cId="2364553660" sldId="262"/>
            <ac:spMk id="7" creationId="{00000000-0000-0000-0000-000000000000}"/>
          </ac:spMkLst>
        </pc:spChg>
      </pc:sldChg>
      <pc:sldChg chg="modSp mod">
        <pc:chgData name="Galip" userId="1f93a9f9-9ce0-4d88-9c8d-30127b10325f" providerId="ADAL" clId="{FC4A7F29-11E8-4520-B964-004DF151E26C}" dt="2021-11-24T20:22:00.295" v="315"/>
        <pc:sldMkLst>
          <pc:docMk/>
          <pc:sldMk cId="615737614" sldId="263"/>
        </pc:sldMkLst>
        <pc:spChg chg="mod">
          <ac:chgData name="Galip" userId="1f93a9f9-9ce0-4d88-9c8d-30127b10325f" providerId="ADAL" clId="{FC4A7F29-11E8-4520-B964-004DF151E26C}" dt="2021-11-24T20:18:40.512" v="264" actId="27636"/>
          <ac:spMkLst>
            <pc:docMk/>
            <pc:sldMk cId="615737614" sldId="263"/>
            <ac:spMk id="3" creationId="{00000000-0000-0000-0000-000000000000}"/>
          </ac:spMkLst>
        </pc:spChg>
        <pc:spChg chg="mod">
          <ac:chgData name="Galip" userId="1f93a9f9-9ce0-4d88-9c8d-30127b10325f" providerId="ADAL" clId="{FC4A7F29-11E8-4520-B964-004DF151E26C}" dt="2021-11-24T20:22:00.295" v="315"/>
          <ac:spMkLst>
            <pc:docMk/>
            <pc:sldMk cId="615737614" sldId="263"/>
            <ac:spMk id="4" creationId="{00000000-0000-0000-0000-000000000000}"/>
          </ac:spMkLst>
        </pc:spChg>
        <pc:spChg chg="mod">
          <ac:chgData name="Galip" userId="1f93a9f9-9ce0-4d88-9c8d-30127b10325f" providerId="ADAL" clId="{FC4A7F29-11E8-4520-B964-004DF151E26C}" dt="2021-11-24T20:22:00.295" v="315"/>
          <ac:spMkLst>
            <pc:docMk/>
            <pc:sldMk cId="615737614" sldId="263"/>
            <ac:spMk id="5" creationId="{A2F2A204-9DAF-4EAE-9B99-CF6A4AF16676}"/>
          </ac:spMkLst>
        </pc:spChg>
      </pc:sldChg>
      <pc:sldChg chg="modSp mod">
        <pc:chgData name="Galip" userId="1f93a9f9-9ce0-4d88-9c8d-30127b10325f" providerId="ADAL" clId="{FC4A7F29-11E8-4520-B964-004DF151E26C}" dt="2021-11-24T20:22:00.295" v="315"/>
        <pc:sldMkLst>
          <pc:docMk/>
          <pc:sldMk cId="3038330664" sldId="264"/>
        </pc:sldMkLst>
        <pc:spChg chg="mod">
          <ac:chgData name="Galip" userId="1f93a9f9-9ce0-4d88-9c8d-30127b10325f" providerId="ADAL" clId="{FC4A7F29-11E8-4520-B964-004DF151E26C}" dt="2021-11-24T20:06:44.713" v="62" actId="122"/>
          <ac:spMkLst>
            <pc:docMk/>
            <pc:sldMk cId="3038330664" sldId="264"/>
            <ac:spMk id="2" creationId="{00000000-0000-0000-0000-000000000000}"/>
          </ac:spMkLst>
        </pc:spChg>
        <pc:spChg chg="mod">
          <ac:chgData name="Galip" userId="1f93a9f9-9ce0-4d88-9c8d-30127b10325f" providerId="ADAL" clId="{FC4A7F29-11E8-4520-B964-004DF151E26C}" dt="2021-11-24T20:06:51.414" v="67" actId="20577"/>
          <ac:spMkLst>
            <pc:docMk/>
            <pc:sldMk cId="3038330664" sldId="264"/>
            <ac:spMk id="3" creationId="{00000000-0000-0000-0000-000000000000}"/>
          </ac:spMkLst>
        </pc:spChg>
        <pc:spChg chg="mod">
          <ac:chgData name="Galip" userId="1f93a9f9-9ce0-4d88-9c8d-30127b10325f" providerId="ADAL" clId="{FC4A7F29-11E8-4520-B964-004DF151E26C}" dt="2021-11-24T20:22:00.295" v="315"/>
          <ac:spMkLst>
            <pc:docMk/>
            <pc:sldMk cId="3038330664" sldId="264"/>
            <ac:spMk id="4" creationId="{00000000-0000-0000-0000-000000000000}"/>
          </ac:spMkLst>
        </pc:spChg>
        <pc:spChg chg="mod">
          <ac:chgData name="Galip" userId="1f93a9f9-9ce0-4d88-9c8d-30127b10325f" providerId="ADAL" clId="{FC4A7F29-11E8-4520-B964-004DF151E26C}" dt="2021-11-24T20:22:00.295" v="315"/>
          <ac:spMkLst>
            <pc:docMk/>
            <pc:sldMk cId="3038330664" sldId="264"/>
            <ac:spMk id="5" creationId="{B9119D91-8860-4ACD-9937-26DA7DB3D850}"/>
          </ac:spMkLst>
        </pc:spChg>
      </pc:sldChg>
      <pc:sldChg chg="modSp">
        <pc:chgData name="Galip" userId="1f93a9f9-9ce0-4d88-9c8d-30127b10325f" providerId="ADAL" clId="{FC4A7F29-11E8-4520-B964-004DF151E26C}" dt="2021-11-24T20:22:00.295" v="315"/>
        <pc:sldMkLst>
          <pc:docMk/>
          <pc:sldMk cId="231835003" sldId="265"/>
        </pc:sldMkLst>
        <pc:spChg chg="mod">
          <ac:chgData name="Galip" userId="1f93a9f9-9ce0-4d88-9c8d-30127b10325f" providerId="ADAL" clId="{FC4A7F29-11E8-4520-B964-004DF151E26C}" dt="2021-11-24T20:22:00.295" v="315"/>
          <ac:spMkLst>
            <pc:docMk/>
            <pc:sldMk cId="231835003" sldId="265"/>
            <ac:spMk id="2" creationId="{00000000-0000-0000-0000-000000000000}"/>
          </ac:spMkLst>
        </pc:spChg>
        <pc:spChg chg="mod">
          <ac:chgData name="Galip" userId="1f93a9f9-9ce0-4d88-9c8d-30127b10325f" providerId="ADAL" clId="{FC4A7F29-11E8-4520-B964-004DF151E26C}" dt="2021-11-24T20:22:00.295" v="315"/>
          <ac:spMkLst>
            <pc:docMk/>
            <pc:sldMk cId="231835003" sldId="265"/>
            <ac:spMk id="3" creationId="{7CBC710F-84B6-4A3E-BE88-193C3D828F6E}"/>
          </ac:spMkLst>
        </pc:spChg>
      </pc:sldChg>
      <pc:sldChg chg="modSp mod">
        <pc:chgData name="Galip" userId="1f93a9f9-9ce0-4d88-9c8d-30127b10325f" providerId="ADAL" clId="{FC4A7F29-11E8-4520-B964-004DF151E26C}" dt="2021-11-24T20:22:00.295" v="315"/>
        <pc:sldMkLst>
          <pc:docMk/>
          <pc:sldMk cId="3581009899" sldId="266"/>
        </pc:sldMkLst>
        <pc:spChg chg="mod">
          <ac:chgData name="Galip" userId="1f93a9f9-9ce0-4d88-9c8d-30127b10325f" providerId="ADAL" clId="{FC4A7F29-11E8-4520-B964-004DF151E26C}" dt="2021-11-24T20:07:04.045" v="70" actId="20577"/>
          <ac:spMkLst>
            <pc:docMk/>
            <pc:sldMk cId="3581009899" sldId="266"/>
            <ac:spMk id="2" creationId="{00000000-0000-0000-0000-000000000000}"/>
          </ac:spMkLst>
        </pc:spChg>
        <pc:spChg chg="mod">
          <ac:chgData name="Galip" userId="1f93a9f9-9ce0-4d88-9c8d-30127b10325f" providerId="ADAL" clId="{FC4A7F29-11E8-4520-B964-004DF151E26C}" dt="2021-11-24T20:07:10.809" v="71" actId="20577"/>
          <ac:spMkLst>
            <pc:docMk/>
            <pc:sldMk cId="3581009899" sldId="266"/>
            <ac:spMk id="3" creationId="{00000000-0000-0000-0000-000000000000}"/>
          </ac:spMkLst>
        </pc:spChg>
        <pc:spChg chg="mod">
          <ac:chgData name="Galip" userId="1f93a9f9-9ce0-4d88-9c8d-30127b10325f" providerId="ADAL" clId="{FC4A7F29-11E8-4520-B964-004DF151E26C}" dt="2021-11-24T20:22:00.295" v="315"/>
          <ac:spMkLst>
            <pc:docMk/>
            <pc:sldMk cId="3581009899" sldId="266"/>
            <ac:spMk id="5" creationId="{00000000-0000-0000-0000-000000000000}"/>
          </ac:spMkLst>
        </pc:spChg>
        <pc:spChg chg="mod">
          <ac:chgData name="Galip" userId="1f93a9f9-9ce0-4d88-9c8d-30127b10325f" providerId="ADAL" clId="{FC4A7F29-11E8-4520-B964-004DF151E26C}" dt="2021-11-24T20:22:00.295" v="315"/>
          <ac:spMkLst>
            <pc:docMk/>
            <pc:sldMk cId="3581009899" sldId="266"/>
            <ac:spMk id="6" creationId="{8A55522A-892C-4887-8326-5D2046152930}"/>
          </ac:spMkLst>
        </pc:spChg>
      </pc:sldChg>
      <pc:sldChg chg="modSp">
        <pc:chgData name="Galip" userId="1f93a9f9-9ce0-4d88-9c8d-30127b10325f" providerId="ADAL" clId="{FC4A7F29-11E8-4520-B964-004DF151E26C}" dt="2021-11-24T20:22:00.295" v="315"/>
        <pc:sldMkLst>
          <pc:docMk/>
          <pc:sldMk cId="1566253441" sldId="267"/>
        </pc:sldMkLst>
        <pc:spChg chg="mod">
          <ac:chgData name="Galip" userId="1f93a9f9-9ce0-4d88-9c8d-30127b10325f" providerId="ADAL" clId="{FC4A7F29-11E8-4520-B964-004DF151E26C}" dt="2021-11-24T20:22:00.295" v="315"/>
          <ac:spMkLst>
            <pc:docMk/>
            <pc:sldMk cId="1566253441" sldId="267"/>
            <ac:spMk id="3" creationId="{00000000-0000-0000-0000-000000000000}"/>
          </ac:spMkLst>
        </pc:spChg>
        <pc:spChg chg="mod">
          <ac:chgData name="Galip" userId="1f93a9f9-9ce0-4d88-9c8d-30127b10325f" providerId="ADAL" clId="{FC4A7F29-11E8-4520-B964-004DF151E26C}" dt="2021-11-24T20:22:00.295" v="315"/>
          <ac:spMkLst>
            <pc:docMk/>
            <pc:sldMk cId="1566253441" sldId="267"/>
            <ac:spMk id="5" creationId="{9EF0EAD5-46C2-402B-9922-AF494F263259}"/>
          </ac:spMkLst>
        </pc:spChg>
      </pc:sldChg>
      <pc:sldChg chg="modSp mod">
        <pc:chgData name="Galip" userId="1f93a9f9-9ce0-4d88-9c8d-30127b10325f" providerId="ADAL" clId="{FC4A7F29-11E8-4520-B964-004DF151E26C}" dt="2021-11-24T20:22:00.295" v="315"/>
        <pc:sldMkLst>
          <pc:docMk/>
          <pc:sldMk cId="3619326447" sldId="268"/>
        </pc:sldMkLst>
        <pc:spChg chg="mod">
          <ac:chgData name="Galip" userId="1f93a9f9-9ce0-4d88-9c8d-30127b10325f" providerId="ADAL" clId="{FC4A7F29-11E8-4520-B964-004DF151E26C}" dt="2021-11-24T20:22:00.295" v="315"/>
          <ac:spMkLst>
            <pc:docMk/>
            <pc:sldMk cId="3619326447" sldId="268"/>
            <ac:spMk id="2" creationId="{00000000-0000-0000-0000-000000000000}"/>
          </ac:spMkLst>
        </pc:spChg>
        <pc:spChg chg="mod">
          <ac:chgData name="Galip" userId="1f93a9f9-9ce0-4d88-9c8d-30127b10325f" providerId="ADAL" clId="{FC4A7F29-11E8-4520-B964-004DF151E26C}" dt="2021-11-24T20:07:27.967" v="77" actId="5793"/>
          <ac:spMkLst>
            <pc:docMk/>
            <pc:sldMk cId="3619326447" sldId="268"/>
            <ac:spMk id="3" creationId="{00000000-0000-0000-0000-000000000000}"/>
          </ac:spMkLst>
        </pc:spChg>
        <pc:spChg chg="mod">
          <ac:chgData name="Galip" userId="1f93a9f9-9ce0-4d88-9c8d-30127b10325f" providerId="ADAL" clId="{FC4A7F29-11E8-4520-B964-004DF151E26C}" dt="2021-11-24T20:22:00.295" v="315"/>
          <ac:spMkLst>
            <pc:docMk/>
            <pc:sldMk cId="3619326447" sldId="268"/>
            <ac:spMk id="4" creationId="{00000000-0000-0000-0000-000000000000}"/>
          </ac:spMkLst>
        </pc:spChg>
        <pc:spChg chg="mod">
          <ac:chgData name="Galip" userId="1f93a9f9-9ce0-4d88-9c8d-30127b10325f" providerId="ADAL" clId="{FC4A7F29-11E8-4520-B964-004DF151E26C}" dt="2021-11-24T20:22:00.295" v="315"/>
          <ac:spMkLst>
            <pc:docMk/>
            <pc:sldMk cId="3619326447" sldId="268"/>
            <ac:spMk id="5" creationId="{80DD6612-313E-42ED-8575-D9C7B2775B70}"/>
          </ac:spMkLst>
        </pc:spChg>
      </pc:sldChg>
      <pc:sldChg chg="modSp mod">
        <pc:chgData name="Galip" userId="1f93a9f9-9ce0-4d88-9c8d-30127b10325f" providerId="ADAL" clId="{FC4A7F29-11E8-4520-B964-004DF151E26C}" dt="2021-11-24T20:22:00.295" v="315"/>
        <pc:sldMkLst>
          <pc:docMk/>
          <pc:sldMk cId="2115227760" sldId="269"/>
        </pc:sldMkLst>
        <pc:spChg chg="mod">
          <ac:chgData name="Galip" userId="1f93a9f9-9ce0-4d88-9c8d-30127b10325f" providerId="ADAL" clId="{FC4A7F29-11E8-4520-B964-004DF151E26C}" dt="2021-11-24T20:07:35.270" v="80" actId="20577"/>
          <ac:spMkLst>
            <pc:docMk/>
            <pc:sldMk cId="2115227760" sldId="269"/>
            <ac:spMk id="2" creationId="{00000000-0000-0000-0000-000000000000}"/>
          </ac:spMkLst>
        </pc:spChg>
        <pc:spChg chg="mod">
          <ac:chgData name="Galip" userId="1f93a9f9-9ce0-4d88-9c8d-30127b10325f" providerId="ADAL" clId="{FC4A7F29-11E8-4520-B964-004DF151E26C}" dt="2021-11-24T20:22:00.295" v="315"/>
          <ac:spMkLst>
            <pc:docMk/>
            <pc:sldMk cId="2115227760" sldId="269"/>
            <ac:spMk id="4" creationId="{00000000-0000-0000-0000-000000000000}"/>
          </ac:spMkLst>
        </pc:spChg>
        <pc:spChg chg="mod">
          <ac:chgData name="Galip" userId="1f93a9f9-9ce0-4d88-9c8d-30127b10325f" providerId="ADAL" clId="{FC4A7F29-11E8-4520-B964-004DF151E26C}" dt="2021-11-24T20:22:00.295" v="315"/>
          <ac:spMkLst>
            <pc:docMk/>
            <pc:sldMk cId="2115227760" sldId="269"/>
            <ac:spMk id="5" creationId="{28507602-87DD-4AB7-8971-C3A908E037B3}"/>
          </ac:spMkLst>
        </pc:spChg>
      </pc:sldChg>
      <pc:sldChg chg="modSp mod">
        <pc:chgData name="Galip" userId="1f93a9f9-9ce0-4d88-9c8d-30127b10325f" providerId="ADAL" clId="{FC4A7F29-11E8-4520-B964-004DF151E26C}" dt="2021-11-24T20:22:00.295" v="315"/>
        <pc:sldMkLst>
          <pc:docMk/>
          <pc:sldMk cId="919641260" sldId="271"/>
        </pc:sldMkLst>
        <pc:spChg chg="mod">
          <ac:chgData name="Galip" userId="1f93a9f9-9ce0-4d88-9c8d-30127b10325f" providerId="ADAL" clId="{FC4A7F29-11E8-4520-B964-004DF151E26C}" dt="2021-11-24T20:07:47.014" v="83" actId="20577"/>
          <ac:spMkLst>
            <pc:docMk/>
            <pc:sldMk cId="919641260" sldId="271"/>
            <ac:spMk id="2" creationId="{00000000-0000-0000-0000-000000000000}"/>
          </ac:spMkLst>
        </pc:spChg>
        <pc:spChg chg="mod">
          <ac:chgData name="Galip" userId="1f93a9f9-9ce0-4d88-9c8d-30127b10325f" providerId="ADAL" clId="{FC4A7F29-11E8-4520-B964-004DF151E26C}" dt="2021-11-24T20:22:00.295" v="315"/>
          <ac:spMkLst>
            <pc:docMk/>
            <pc:sldMk cId="919641260" sldId="271"/>
            <ac:spMk id="3" creationId="{00000000-0000-0000-0000-000000000000}"/>
          </ac:spMkLst>
        </pc:spChg>
        <pc:spChg chg="mod">
          <ac:chgData name="Galip" userId="1f93a9f9-9ce0-4d88-9c8d-30127b10325f" providerId="ADAL" clId="{FC4A7F29-11E8-4520-B964-004DF151E26C}" dt="2021-11-24T20:22:00.295" v="315"/>
          <ac:spMkLst>
            <pc:docMk/>
            <pc:sldMk cId="919641260" sldId="271"/>
            <ac:spMk id="5" creationId="{7E8158F7-0BF6-44CA-9199-A58CA8BEEC73}"/>
          </ac:spMkLst>
        </pc:spChg>
      </pc:sldChg>
      <pc:sldChg chg="modSp mod">
        <pc:chgData name="Galip" userId="1f93a9f9-9ce0-4d88-9c8d-30127b10325f" providerId="ADAL" clId="{FC4A7F29-11E8-4520-B964-004DF151E26C}" dt="2021-11-24T20:22:00.295" v="315"/>
        <pc:sldMkLst>
          <pc:docMk/>
          <pc:sldMk cId="4102492307" sldId="272"/>
        </pc:sldMkLst>
        <pc:spChg chg="mod">
          <ac:chgData name="Galip" userId="1f93a9f9-9ce0-4d88-9c8d-30127b10325f" providerId="ADAL" clId="{FC4A7F29-11E8-4520-B964-004DF151E26C}" dt="2021-11-24T20:21:35.724" v="311" actId="20577"/>
          <ac:spMkLst>
            <pc:docMk/>
            <pc:sldMk cId="4102492307" sldId="272"/>
            <ac:spMk id="2" creationId="{00000000-0000-0000-0000-000000000000}"/>
          </ac:spMkLst>
        </pc:spChg>
        <pc:spChg chg="mod">
          <ac:chgData name="Galip" userId="1f93a9f9-9ce0-4d88-9c8d-30127b10325f" providerId="ADAL" clId="{FC4A7F29-11E8-4520-B964-004DF151E26C}" dt="2021-11-24T20:22:00.295" v="315"/>
          <ac:spMkLst>
            <pc:docMk/>
            <pc:sldMk cId="4102492307" sldId="272"/>
            <ac:spMk id="4" creationId="{10231989-7E94-42BA-BA86-3ECAC85E7B65}"/>
          </ac:spMkLst>
        </pc:spChg>
      </pc:sldChg>
      <pc:sldChg chg="modSp mod">
        <pc:chgData name="Galip" userId="1f93a9f9-9ce0-4d88-9c8d-30127b10325f" providerId="ADAL" clId="{FC4A7F29-11E8-4520-B964-004DF151E26C}" dt="2021-11-24T20:22:00.295" v="315"/>
        <pc:sldMkLst>
          <pc:docMk/>
          <pc:sldMk cId="3443387318" sldId="273"/>
        </pc:sldMkLst>
        <pc:spChg chg="mod">
          <ac:chgData name="Galip" userId="1f93a9f9-9ce0-4d88-9c8d-30127b10325f" providerId="ADAL" clId="{FC4A7F29-11E8-4520-B964-004DF151E26C}" dt="2021-11-24T20:08:08.151" v="91" actId="20577"/>
          <ac:spMkLst>
            <pc:docMk/>
            <pc:sldMk cId="3443387318" sldId="273"/>
            <ac:spMk id="2" creationId="{00000000-0000-0000-0000-000000000000}"/>
          </ac:spMkLst>
        </pc:spChg>
        <pc:spChg chg="mod">
          <ac:chgData name="Galip" userId="1f93a9f9-9ce0-4d88-9c8d-30127b10325f" providerId="ADAL" clId="{FC4A7F29-11E8-4520-B964-004DF151E26C}" dt="2021-11-24T20:22:00.295" v="315"/>
          <ac:spMkLst>
            <pc:docMk/>
            <pc:sldMk cId="3443387318" sldId="273"/>
            <ac:spMk id="3" creationId="{00000000-0000-0000-0000-000000000000}"/>
          </ac:spMkLst>
        </pc:spChg>
        <pc:spChg chg="mod">
          <ac:chgData name="Galip" userId="1f93a9f9-9ce0-4d88-9c8d-30127b10325f" providerId="ADAL" clId="{FC4A7F29-11E8-4520-B964-004DF151E26C}" dt="2021-11-24T20:22:00.295" v="315"/>
          <ac:spMkLst>
            <pc:docMk/>
            <pc:sldMk cId="3443387318" sldId="273"/>
            <ac:spMk id="5" creationId="{DA69CF4B-8CD1-43FD-90DD-B6273C1120FD}"/>
          </ac:spMkLst>
        </pc:spChg>
      </pc:sldChg>
      <pc:sldChg chg="addSp delSp modSp mod setBg">
        <pc:chgData name="Galip" userId="1f93a9f9-9ce0-4d88-9c8d-30127b10325f" providerId="ADAL" clId="{FC4A7F29-11E8-4520-B964-004DF151E26C}" dt="2021-11-24T20:29:22.520" v="412" actId="20577"/>
        <pc:sldMkLst>
          <pc:docMk/>
          <pc:sldMk cId="1669689115" sldId="275"/>
        </pc:sldMkLst>
        <pc:spChg chg="mod">
          <ac:chgData name="Galip" userId="1f93a9f9-9ce0-4d88-9c8d-30127b10325f" providerId="ADAL" clId="{FC4A7F29-11E8-4520-B964-004DF151E26C}" dt="2021-11-24T20:26:18.362" v="330" actId="26606"/>
          <ac:spMkLst>
            <pc:docMk/>
            <pc:sldMk cId="1669689115" sldId="275"/>
            <ac:spMk id="2" creationId="{00000000-0000-0000-0000-000000000000}"/>
          </ac:spMkLst>
        </pc:spChg>
        <pc:spChg chg="mod">
          <ac:chgData name="Galip" userId="1f93a9f9-9ce0-4d88-9c8d-30127b10325f" providerId="ADAL" clId="{FC4A7F29-11E8-4520-B964-004DF151E26C}" dt="2021-11-24T20:26:18.362" v="330" actId="26606"/>
          <ac:spMkLst>
            <pc:docMk/>
            <pc:sldMk cId="1669689115" sldId="275"/>
            <ac:spMk id="3" creationId="{7DC061BD-AE7E-4493-800A-D870719A15FD}"/>
          </ac:spMkLst>
        </pc:spChg>
        <pc:spChg chg="mod">
          <ac:chgData name="Galip" userId="1f93a9f9-9ce0-4d88-9c8d-30127b10325f" providerId="ADAL" clId="{FC4A7F29-11E8-4520-B964-004DF151E26C}" dt="2021-11-24T20:29:22.520" v="412" actId="20577"/>
          <ac:spMkLst>
            <pc:docMk/>
            <pc:sldMk cId="1669689115" sldId="275"/>
            <ac:spMk id="4" creationId="{00000000-0000-0000-0000-000000000000}"/>
          </ac:spMkLst>
        </pc:spChg>
        <pc:spChg chg="add del">
          <ac:chgData name="Galip" userId="1f93a9f9-9ce0-4d88-9c8d-30127b10325f" providerId="ADAL" clId="{FC4A7F29-11E8-4520-B964-004DF151E26C}" dt="2021-11-24T20:26:18.362" v="330" actId="26606"/>
          <ac:spMkLst>
            <pc:docMk/>
            <pc:sldMk cId="1669689115" sldId="275"/>
            <ac:spMk id="9" creationId="{40851669-7281-49C2-8BF0-67BA70EC1AC7}"/>
          </ac:spMkLst>
        </pc:spChg>
        <pc:spChg chg="add del">
          <ac:chgData name="Galip" userId="1f93a9f9-9ce0-4d88-9c8d-30127b10325f" providerId="ADAL" clId="{FC4A7F29-11E8-4520-B964-004DF151E26C}" dt="2021-11-24T20:26:18.362" v="330" actId="26606"/>
          <ac:spMkLst>
            <pc:docMk/>
            <pc:sldMk cId="1669689115" sldId="275"/>
            <ac:spMk id="11" creationId="{16992B13-74C4-4370-93C5-F5403D944D8E}"/>
          </ac:spMkLst>
        </pc:spChg>
        <pc:spChg chg="add del">
          <ac:chgData name="Galip" userId="1f93a9f9-9ce0-4d88-9c8d-30127b10325f" providerId="ADAL" clId="{FC4A7F29-11E8-4520-B964-004DF151E26C}" dt="2021-11-24T20:26:18.362" v="330" actId="26606"/>
          <ac:spMkLst>
            <pc:docMk/>
            <pc:sldMk cId="1669689115" sldId="275"/>
            <ac:spMk id="13" creationId="{A3AE1F77-1EC8-47BA-A381-B6618A2FCD65}"/>
          </ac:spMkLst>
        </pc:spChg>
      </pc:sldChg>
      <pc:sldChg chg="addSp delSp modSp mod setBg">
        <pc:chgData name="Galip" userId="1f93a9f9-9ce0-4d88-9c8d-30127b10325f" providerId="ADAL" clId="{FC4A7F29-11E8-4520-B964-004DF151E26C}" dt="2021-11-24T20:22:10.662" v="317" actId="26606"/>
        <pc:sldMkLst>
          <pc:docMk/>
          <pc:sldMk cId="2029458691" sldId="276"/>
        </pc:sldMkLst>
        <pc:spChg chg="mod">
          <ac:chgData name="Galip" userId="1f93a9f9-9ce0-4d88-9c8d-30127b10325f" providerId="ADAL" clId="{FC4A7F29-11E8-4520-B964-004DF151E26C}" dt="2021-11-24T20:22:10.662" v="317" actId="26606"/>
          <ac:spMkLst>
            <pc:docMk/>
            <pc:sldMk cId="2029458691" sldId="276"/>
            <ac:spMk id="2" creationId="{00000000-0000-0000-0000-000000000000}"/>
          </ac:spMkLst>
        </pc:spChg>
        <pc:spChg chg="mod">
          <ac:chgData name="Galip" userId="1f93a9f9-9ce0-4d88-9c8d-30127b10325f" providerId="ADAL" clId="{FC4A7F29-11E8-4520-B964-004DF151E26C}" dt="2021-11-24T20:22:10.662" v="317" actId="26606"/>
          <ac:spMkLst>
            <pc:docMk/>
            <pc:sldMk cId="2029458691" sldId="276"/>
            <ac:spMk id="3" creationId="{E0681E88-8E4F-45DC-81BC-2F8D3D4CFA0C}"/>
          </ac:spMkLst>
        </pc:spChg>
        <pc:spChg chg="add del">
          <ac:chgData name="Galip" userId="1f93a9f9-9ce0-4d88-9c8d-30127b10325f" providerId="ADAL" clId="{FC4A7F29-11E8-4520-B964-004DF151E26C}" dt="2021-11-24T20:22:10.662" v="317" actId="26606"/>
          <ac:spMkLst>
            <pc:docMk/>
            <pc:sldMk cId="2029458691" sldId="276"/>
            <ac:spMk id="9" creationId="{EE079F42-5C7A-44DD-9E9F-A34795A48F1B}"/>
          </ac:spMkLst>
        </pc:spChg>
        <pc:spChg chg="add del">
          <ac:chgData name="Galip" userId="1f93a9f9-9ce0-4d88-9c8d-30127b10325f" providerId="ADAL" clId="{FC4A7F29-11E8-4520-B964-004DF151E26C}" dt="2021-11-24T20:22:10.662" v="317" actId="26606"/>
          <ac:spMkLst>
            <pc:docMk/>
            <pc:sldMk cId="2029458691" sldId="276"/>
            <ac:spMk id="11" creationId="{09777E15-6D68-4808-AD20-82EA7377F433}"/>
          </ac:spMkLst>
        </pc:spChg>
        <pc:spChg chg="add del">
          <ac:chgData name="Galip" userId="1f93a9f9-9ce0-4d88-9c8d-30127b10325f" providerId="ADAL" clId="{FC4A7F29-11E8-4520-B964-004DF151E26C}" dt="2021-11-24T20:22:10.662" v="317" actId="26606"/>
          <ac:spMkLst>
            <pc:docMk/>
            <pc:sldMk cId="2029458691" sldId="276"/>
            <ac:spMk id="13" creationId="{CE79CAD8-9F7F-4756-BD12-8463CA4C6F5A}"/>
          </ac:spMkLst>
        </pc:spChg>
        <pc:spChg chg="add del">
          <ac:chgData name="Galip" userId="1f93a9f9-9ce0-4d88-9c8d-30127b10325f" providerId="ADAL" clId="{FC4A7F29-11E8-4520-B964-004DF151E26C}" dt="2021-11-24T20:22:10.662" v="317" actId="26606"/>
          <ac:spMkLst>
            <pc:docMk/>
            <pc:sldMk cId="2029458691" sldId="276"/>
            <ac:spMk id="15" creationId="{A9923A21-5790-4667-B5C7-ADA793B49933}"/>
          </ac:spMkLst>
        </pc:spChg>
        <pc:graphicFrameChg chg="add mod ord modGraphic">
          <ac:chgData name="Galip" userId="1f93a9f9-9ce0-4d88-9c8d-30127b10325f" providerId="ADAL" clId="{FC4A7F29-11E8-4520-B964-004DF151E26C}" dt="2021-11-24T20:22:10.662" v="317" actId="26606"/>
          <ac:graphicFrameMkLst>
            <pc:docMk/>
            <pc:sldMk cId="2029458691" sldId="276"/>
            <ac:graphicFrameMk id="4" creationId="{00000000-0000-0000-0000-000000000000}"/>
          </ac:graphicFrameMkLst>
        </pc:graphicFrameChg>
      </pc:sldChg>
      <pc:sldChg chg="modSp mod">
        <pc:chgData name="Galip" userId="1f93a9f9-9ce0-4d88-9c8d-30127b10325f" providerId="ADAL" clId="{FC4A7F29-11E8-4520-B964-004DF151E26C}" dt="2021-11-24T20:22:00.295" v="315"/>
        <pc:sldMkLst>
          <pc:docMk/>
          <pc:sldMk cId="3852141628" sldId="277"/>
        </pc:sldMkLst>
        <pc:spChg chg="mod">
          <ac:chgData name="Galip" userId="1f93a9f9-9ce0-4d88-9c8d-30127b10325f" providerId="ADAL" clId="{FC4A7F29-11E8-4520-B964-004DF151E26C}" dt="2021-11-24T20:07:56.438" v="87" actId="20577"/>
          <ac:spMkLst>
            <pc:docMk/>
            <pc:sldMk cId="3852141628" sldId="277"/>
            <ac:spMk id="2" creationId="{00000000-0000-0000-0000-000000000000}"/>
          </ac:spMkLst>
        </pc:spChg>
        <pc:spChg chg="mod">
          <ac:chgData name="Galip" userId="1f93a9f9-9ce0-4d88-9c8d-30127b10325f" providerId="ADAL" clId="{FC4A7F29-11E8-4520-B964-004DF151E26C}" dt="2021-11-24T20:21:07.264" v="283" actId="20577"/>
          <ac:spMkLst>
            <pc:docMk/>
            <pc:sldMk cId="3852141628" sldId="277"/>
            <ac:spMk id="3" creationId="{00000000-0000-0000-0000-000000000000}"/>
          </ac:spMkLst>
        </pc:spChg>
        <pc:spChg chg="mod">
          <ac:chgData name="Galip" userId="1f93a9f9-9ce0-4d88-9c8d-30127b10325f" providerId="ADAL" clId="{FC4A7F29-11E8-4520-B964-004DF151E26C}" dt="2021-11-24T20:22:00.295" v="315"/>
          <ac:spMkLst>
            <pc:docMk/>
            <pc:sldMk cId="3852141628" sldId="277"/>
            <ac:spMk id="5" creationId="{00000000-0000-0000-0000-000000000000}"/>
          </ac:spMkLst>
        </pc:spChg>
        <pc:spChg chg="mod">
          <ac:chgData name="Galip" userId="1f93a9f9-9ce0-4d88-9c8d-30127b10325f" providerId="ADAL" clId="{FC4A7F29-11E8-4520-B964-004DF151E26C}" dt="2021-11-24T20:22:00.295" v="315"/>
          <ac:spMkLst>
            <pc:docMk/>
            <pc:sldMk cId="3852141628" sldId="277"/>
            <ac:spMk id="6" creationId="{C4CCEC42-CE4E-4C7B-9890-F63D3097181C}"/>
          </ac:spMkLst>
        </pc:spChg>
      </pc:sldChg>
      <pc:sldChg chg="modSp mod">
        <pc:chgData name="Galip" userId="1f93a9f9-9ce0-4d88-9c8d-30127b10325f" providerId="ADAL" clId="{FC4A7F29-11E8-4520-B964-004DF151E26C}" dt="2021-11-24T20:22:16.028" v="318" actId="20577"/>
        <pc:sldMkLst>
          <pc:docMk/>
          <pc:sldMk cId="2982278477" sldId="278"/>
        </pc:sldMkLst>
        <pc:spChg chg="mod">
          <ac:chgData name="Galip" userId="1f93a9f9-9ce0-4d88-9c8d-30127b10325f" providerId="ADAL" clId="{FC4A7F29-11E8-4520-B964-004DF151E26C}" dt="2021-11-24T20:22:16.028" v="318" actId="20577"/>
          <ac:spMkLst>
            <pc:docMk/>
            <pc:sldMk cId="2982278477" sldId="278"/>
            <ac:spMk id="2" creationId="{00000000-0000-0000-0000-000000000000}"/>
          </ac:spMkLst>
        </pc:spChg>
        <pc:spChg chg="mod">
          <ac:chgData name="Galip" userId="1f93a9f9-9ce0-4d88-9c8d-30127b10325f" providerId="ADAL" clId="{FC4A7F29-11E8-4520-B964-004DF151E26C}" dt="2021-11-24T20:22:00.295" v="315"/>
          <ac:spMkLst>
            <pc:docMk/>
            <pc:sldMk cId="2982278477" sldId="278"/>
            <ac:spMk id="3" creationId="{00000000-0000-0000-0000-000000000000}"/>
          </ac:spMkLst>
        </pc:spChg>
        <pc:spChg chg="mod">
          <ac:chgData name="Galip" userId="1f93a9f9-9ce0-4d88-9c8d-30127b10325f" providerId="ADAL" clId="{FC4A7F29-11E8-4520-B964-004DF151E26C}" dt="2021-11-24T20:22:00.295" v="315"/>
          <ac:spMkLst>
            <pc:docMk/>
            <pc:sldMk cId="2982278477" sldId="278"/>
            <ac:spMk id="5" creationId="{9C3FCCA4-3C16-472D-BB97-130E49E0975B}"/>
          </ac:spMkLst>
        </pc:spChg>
      </pc:sldChg>
      <pc:sldChg chg="modSp mod">
        <pc:chgData name="Galip" userId="1f93a9f9-9ce0-4d88-9c8d-30127b10325f" providerId="ADAL" clId="{FC4A7F29-11E8-4520-B964-004DF151E26C}" dt="2021-11-24T20:22:28.628" v="320" actId="113"/>
        <pc:sldMkLst>
          <pc:docMk/>
          <pc:sldMk cId="369849857" sldId="279"/>
        </pc:sldMkLst>
        <pc:spChg chg="mod">
          <ac:chgData name="Galip" userId="1f93a9f9-9ce0-4d88-9c8d-30127b10325f" providerId="ADAL" clId="{FC4A7F29-11E8-4520-B964-004DF151E26C}" dt="2021-11-24T20:22:00.295" v="315"/>
          <ac:spMkLst>
            <pc:docMk/>
            <pc:sldMk cId="369849857" sldId="279"/>
            <ac:spMk id="2" creationId="{00000000-0000-0000-0000-000000000000}"/>
          </ac:spMkLst>
        </pc:spChg>
        <pc:spChg chg="mod">
          <ac:chgData name="Galip" userId="1f93a9f9-9ce0-4d88-9c8d-30127b10325f" providerId="ADAL" clId="{FC4A7F29-11E8-4520-B964-004DF151E26C}" dt="2021-11-24T20:22:28.628" v="320" actId="113"/>
          <ac:spMkLst>
            <pc:docMk/>
            <pc:sldMk cId="369849857" sldId="279"/>
            <ac:spMk id="3" creationId="{00000000-0000-0000-0000-000000000000}"/>
          </ac:spMkLst>
        </pc:spChg>
        <pc:spChg chg="mod">
          <ac:chgData name="Galip" userId="1f93a9f9-9ce0-4d88-9c8d-30127b10325f" providerId="ADAL" clId="{FC4A7F29-11E8-4520-B964-004DF151E26C}" dt="2021-11-24T20:22:00.295" v="315"/>
          <ac:spMkLst>
            <pc:docMk/>
            <pc:sldMk cId="369849857" sldId="279"/>
            <ac:spMk id="4" creationId="{00000000-0000-0000-0000-000000000000}"/>
          </ac:spMkLst>
        </pc:spChg>
        <pc:spChg chg="mod">
          <ac:chgData name="Galip" userId="1f93a9f9-9ce0-4d88-9c8d-30127b10325f" providerId="ADAL" clId="{FC4A7F29-11E8-4520-B964-004DF151E26C}" dt="2021-11-24T20:22:00.295" v="315"/>
          <ac:spMkLst>
            <pc:docMk/>
            <pc:sldMk cId="369849857" sldId="279"/>
            <ac:spMk id="5" creationId="{14EFFB36-5DAF-4261-993D-E773F0E9FCFC}"/>
          </ac:spMkLst>
        </pc:spChg>
      </pc:sldChg>
      <pc:sldChg chg="modSp mod">
        <pc:chgData name="Galip" userId="1f93a9f9-9ce0-4d88-9c8d-30127b10325f" providerId="ADAL" clId="{FC4A7F29-11E8-4520-B964-004DF151E26C}" dt="2021-11-24T20:22:00.295" v="315"/>
        <pc:sldMkLst>
          <pc:docMk/>
          <pc:sldMk cId="0" sldId="280"/>
        </pc:sldMkLst>
        <pc:spChg chg="mod">
          <ac:chgData name="Galip" userId="1f93a9f9-9ce0-4d88-9c8d-30127b10325f" providerId="ADAL" clId="{FC4A7F29-11E8-4520-B964-004DF151E26C}" dt="2021-11-24T20:22:00.295" v="315"/>
          <ac:spMkLst>
            <pc:docMk/>
            <pc:sldMk cId="0" sldId="280"/>
            <ac:spMk id="2" creationId="{00000000-0000-0000-0000-000000000000}"/>
          </ac:spMkLst>
        </pc:spChg>
        <pc:spChg chg="mod">
          <ac:chgData name="Galip" userId="1f93a9f9-9ce0-4d88-9c8d-30127b10325f" providerId="ADAL" clId="{FC4A7F29-11E8-4520-B964-004DF151E26C}" dt="2021-11-24T20:22:00.295" v="315"/>
          <ac:spMkLst>
            <pc:docMk/>
            <pc:sldMk cId="0" sldId="280"/>
            <ac:spMk id="3" creationId="{F73F904B-A11A-4BE0-B6EF-96FA08E40CEE}"/>
          </ac:spMkLst>
        </pc:spChg>
        <pc:spChg chg="mod">
          <ac:chgData name="Galip" userId="1f93a9f9-9ce0-4d88-9c8d-30127b10325f" providerId="ADAL" clId="{FC4A7F29-11E8-4520-B964-004DF151E26C}" dt="2021-11-24T20:22:00.295" v="315"/>
          <ac:spMkLst>
            <pc:docMk/>
            <pc:sldMk cId="0" sldId="280"/>
            <ac:spMk id="4" creationId="{00000000-0000-0000-0000-000000000000}"/>
          </ac:spMkLst>
        </pc:spChg>
      </pc:sldChg>
      <pc:sldChg chg="modSp mod">
        <pc:chgData name="Galip" userId="1f93a9f9-9ce0-4d88-9c8d-30127b10325f" providerId="ADAL" clId="{FC4A7F29-11E8-4520-B964-004DF151E26C}" dt="2021-11-24T20:22:00.295" v="315"/>
        <pc:sldMkLst>
          <pc:docMk/>
          <pc:sldMk cId="0" sldId="282"/>
        </pc:sldMkLst>
        <pc:spChg chg="mod">
          <ac:chgData name="Galip" userId="1f93a9f9-9ce0-4d88-9c8d-30127b10325f" providerId="ADAL" clId="{FC4A7F29-11E8-4520-B964-004DF151E26C}" dt="2021-11-24T20:15:16.949" v="203" actId="27636"/>
          <ac:spMkLst>
            <pc:docMk/>
            <pc:sldMk cId="0" sldId="282"/>
            <ac:spMk id="3" creationId="{00000000-0000-0000-0000-000000000000}"/>
          </ac:spMkLst>
        </pc:spChg>
        <pc:spChg chg="mod">
          <ac:chgData name="Galip" userId="1f93a9f9-9ce0-4d88-9c8d-30127b10325f" providerId="ADAL" clId="{FC4A7F29-11E8-4520-B964-004DF151E26C}" dt="2021-11-24T20:15:16.949" v="204" actId="27636"/>
          <ac:spMkLst>
            <pc:docMk/>
            <pc:sldMk cId="0" sldId="282"/>
            <ac:spMk id="5" creationId="{00000000-0000-0000-0000-000000000000}"/>
          </ac:spMkLst>
        </pc:spChg>
        <pc:spChg chg="mod">
          <ac:chgData name="Galip" userId="1f93a9f9-9ce0-4d88-9c8d-30127b10325f" providerId="ADAL" clId="{FC4A7F29-11E8-4520-B964-004DF151E26C}" dt="2021-11-24T20:22:00.295" v="315"/>
          <ac:spMkLst>
            <pc:docMk/>
            <pc:sldMk cId="0" sldId="282"/>
            <ac:spMk id="7" creationId="{00000000-0000-0000-0000-000000000000}"/>
          </ac:spMkLst>
        </pc:spChg>
        <pc:spChg chg="mod">
          <ac:chgData name="Galip" userId="1f93a9f9-9ce0-4d88-9c8d-30127b10325f" providerId="ADAL" clId="{FC4A7F29-11E8-4520-B964-004DF151E26C}" dt="2021-11-24T20:22:00.295" v="315"/>
          <ac:spMkLst>
            <pc:docMk/>
            <pc:sldMk cId="0" sldId="282"/>
            <ac:spMk id="8" creationId="{B16DE362-10DD-4A87-983B-DABDEA9AA3F6}"/>
          </ac:spMkLst>
        </pc:spChg>
      </pc:sldChg>
      <pc:sldChg chg="modSp mod">
        <pc:chgData name="Galip" userId="1f93a9f9-9ce0-4d88-9c8d-30127b10325f" providerId="ADAL" clId="{FC4A7F29-11E8-4520-B964-004DF151E26C}" dt="2021-11-24T20:22:00.295" v="315"/>
        <pc:sldMkLst>
          <pc:docMk/>
          <pc:sldMk cId="0" sldId="283"/>
        </pc:sldMkLst>
        <pc:spChg chg="mod">
          <ac:chgData name="Galip" userId="1f93a9f9-9ce0-4d88-9c8d-30127b10325f" providerId="ADAL" clId="{FC4A7F29-11E8-4520-B964-004DF151E26C}" dt="2021-11-24T20:18:41.198" v="273" actId="27636"/>
          <ac:spMkLst>
            <pc:docMk/>
            <pc:sldMk cId="0" sldId="283"/>
            <ac:spMk id="4" creationId="{00000000-0000-0000-0000-000000000000}"/>
          </ac:spMkLst>
        </pc:spChg>
        <pc:spChg chg="mod">
          <ac:chgData name="Galip" userId="1f93a9f9-9ce0-4d88-9c8d-30127b10325f" providerId="ADAL" clId="{FC4A7F29-11E8-4520-B964-004DF151E26C}" dt="2021-11-24T20:22:00.295" v="315"/>
          <ac:spMkLst>
            <pc:docMk/>
            <pc:sldMk cId="0" sldId="283"/>
            <ac:spMk id="7" creationId="{00000000-0000-0000-0000-000000000000}"/>
          </ac:spMkLst>
        </pc:spChg>
        <pc:spChg chg="mod">
          <ac:chgData name="Galip" userId="1f93a9f9-9ce0-4d88-9c8d-30127b10325f" providerId="ADAL" clId="{FC4A7F29-11E8-4520-B964-004DF151E26C}" dt="2021-11-24T20:22:00.295" v="315"/>
          <ac:spMkLst>
            <pc:docMk/>
            <pc:sldMk cId="0" sldId="283"/>
            <ac:spMk id="11" creationId="{82DCF9F2-F80B-4091-8D73-2E88CBF18FEA}"/>
          </ac:spMkLst>
        </pc:spChg>
      </pc:sldChg>
      <pc:sldChg chg="modSp mod">
        <pc:chgData name="Galip" userId="1f93a9f9-9ce0-4d88-9c8d-30127b10325f" providerId="ADAL" clId="{FC4A7F29-11E8-4520-B964-004DF151E26C}" dt="2021-11-24T20:22:00.295" v="315"/>
        <pc:sldMkLst>
          <pc:docMk/>
          <pc:sldMk cId="0" sldId="285"/>
        </pc:sldMkLst>
        <pc:spChg chg="mod">
          <ac:chgData name="Galip" userId="1f93a9f9-9ce0-4d88-9c8d-30127b10325f" providerId="ADAL" clId="{FC4A7F29-11E8-4520-B964-004DF151E26C}" dt="2021-11-24T20:18:40.967" v="268" actId="27636"/>
          <ac:spMkLst>
            <pc:docMk/>
            <pc:sldMk cId="0" sldId="285"/>
            <ac:spMk id="3" creationId="{00000000-0000-0000-0000-000000000000}"/>
          </ac:spMkLst>
        </pc:spChg>
        <pc:spChg chg="mod">
          <ac:chgData name="Galip" userId="1f93a9f9-9ce0-4d88-9c8d-30127b10325f" providerId="ADAL" clId="{FC4A7F29-11E8-4520-B964-004DF151E26C}" dt="2021-11-24T20:18:40.967" v="267" actId="27636"/>
          <ac:spMkLst>
            <pc:docMk/>
            <pc:sldMk cId="0" sldId="285"/>
            <ac:spMk id="4" creationId="{00000000-0000-0000-0000-000000000000}"/>
          </ac:spMkLst>
        </pc:spChg>
        <pc:spChg chg="mod">
          <ac:chgData name="Galip" userId="1f93a9f9-9ce0-4d88-9c8d-30127b10325f" providerId="ADAL" clId="{FC4A7F29-11E8-4520-B964-004DF151E26C}" dt="2021-11-24T20:18:40.967" v="269" actId="27636"/>
          <ac:spMkLst>
            <pc:docMk/>
            <pc:sldMk cId="0" sldId="285"/>
            <ac:spMk id="5" creationId="{00000000-0000-0000-0000-000000000000}"/>
          </ac:spMkLst>
        </pc:spChg>
        <pc:spChg chg="mod">
          <ac:chgData name="Galip" userId="1f93a9f9-9ce0-4d88-9c8d-30127b10325f" providerId="ADAL" clId="{FC4A7F29-11E8-4520-B964-004DF151E26C}" dt="2021-11-24T20:22:00.295" v="315"/>
          <ac:spMkLst>
            <pc:docMk/>
            <pc:sldMk cId="0" sldId="285"/>
            <ac:spMk id="6" creationId="{6959DE98-77F0-445F-8B15-2A1772387BB2}"/>
          </ac:spMkLst>
        </pc:spChg>
        <pc:spChg chg="mod">
          <ac:chgData name="Galip" userId="1f93a9f9-9ce0-4d88-9c8d-30127b10325f" providerId="ADAL" clId="{FC4A7F29-11E8-4520-B964-004DF151E26C}" dt="2021-11-24T20:22:00.295" v="315"/>
          <ac:spMkLst>
            <pc:docMk/>
            <pc:sldMk cId="0" sldId="285"/>
            <ac:spMk id="7" creationId="{00000000-0000-0000-0000-000000000000}"/>
          </ac:spMkLst>
        </pc:spChg>
        <pc:spChg chg="mod">
          <ac:chgData name="Galip" userId="1f93a9f9-9ce0-4d88-9c8d-30127b10325f" providerId="ADAL" clId="{FC4A7F29-11E8-4520-B964-004DF151E26C}" dt="2021-11-24T20:22:00.295" v="315"/>
          <ac:spMkLst>
            <pc:docMk/>
            <pc:sldMk cId="0" sldId="285"/>
            <ac:spMk id="12" creationId="{00000000-0000-0000-0000-000000000000}"/>
          </ac:spMkLst>
        </pc:spChg>
      </pc:sldChg>
      <pc:sldChg chg="modSp mod">
        <pc:chgData name="Galip" userId="1f93a9f9-9ce0-4d88-9c8d-30127b10325f" providerId="ADAL" clId="{FC4A7F29-11E8-4520-B964-004DF151E26C}" dt="2021-11-24T20:24:17.355" v="326" actId="20577"/>
        <pc:sldMkLst>
          <pc:docMk/>
          <pc:sldMk cId="0" sldId="286"/>
        </pc:sldMkLst>
        <pc:spChg chg="mod">
          <ac:chgData name="Galip" userId="1f93a9f9-9ce0-4d88-9c8d-30127b10325f" providerId="ADAL" clId="{FC4A7F29-11E8-4520-B964-004DF151E26C}" dt="2021-11-24T20:10:04.663" v="131" actId="20577"/>
          <ac:spMkLst>
            <pc:docMk/>
            <pc:sldMk cId="0" sldId="286"/>
            <ac:spMk id="2" creationId="{00000000-0000-0000-0000-000000000000}"/>
          </ac:spMkLst>
        </pc:spChg>
        <pc:spChg chg="mod">
          <ac:chgData name="Galip" userId="1f93a9f9-9ce0-4d88-9c8d-30127b10325f" providerId="ADAL" clId="{FC4A7F29-11E8-4520-B964-004DF151E26C}" dt="2021-11-24T20:24:17.355" v="326" actId="20577"/>
          <ac:spMkLst>
            <pc:docMk/>
            <pc:sldMk cId="0" sldId="286"/>
            <ac:spMk id="3" creationId="{00000000-0000-0000-0000-000000000000}"/>
          </ac:spMkLst>
        </pc:spChg>
        <pc:spChg chg="mod">
          <ac:chgData name="Galip" userId="1f93a9f9-9ce0-4d88-9c8d-30127b10325f" providerId="ADAL" clId="{FC4A7F29-11E8-4520-B964-004DF151E26C}" dt="2021-11-24T20:22:00.295" v="315"/>
          <ac:spMkLst>
            <pc:docMk/>
            <pc:sldMk cId="0" sldId="286"/>
            <ac:spMk id="4" creationId="{00000000-0000-0000-0000-000000000000}"/>
          </ac:spMkLst>
        </pc:spChg>
        <pc:spChg chg="mod">
          <ac:chgData name="Galip" userId="1f93a9f9-9ce0-4d88-9c8d-30127b10325f" providerId="ADAL" clId="{FC4A7F29-11E8-4520-B964-004DF151E26C}" dt="2021-11-24T20:22:00.295" v="315"/>
          <ac:spMkLst>
            <pc:docMk/>
            <pc:sldMk cId="0" sldId="286"/>
            <ac:spMk id="5" creationId="{BFCFB5BB-16CB-4ED9-B515-B7C3AF5E3844}"/>
          </ac:spMkLst>
        </pc:spChg>
      </pc:sldChg>
      <pc:sldChg chg="modSp mod">
        <pc:chgData name="Galip" userId="1f93a9f9-9ce0-4d88-9c8d-30127b10325f" providerId="ADAL" clId="{FC4A7F29-11E8-4520-B964-004DF151E26C}" dt="2021-11-24T20:22:00.295" v="315"/>
        <pc:sldMkLst>
          <pc:docMk/>
          <pc:sldMk cId="3837285338" sldId="287"/>
        </pc:sldMkLst>
        <pc:spChg chg="mod">
          <ac:chgData name="Galip" userId="1f93a9f9-9ce0-4d88-9c8d-30127b10325f" providerId="ADAL" clId="{FC4A7F29-11E8-4520-B964-004DF151E26C}" dt="2021-11-24T20:22:00.295" v="315"/>
          <ac:spMkLst>
            <pc:docMk/>
            <pc:sldMk cId="3837285338" sldId="287"/>
            <ac:spMk id="2" creationId="{00000000-0000-0000-0000-000000000000}"/>
          </ac:spMkLst>
        </pc:spChg>
        <pc:spChg chg="mod">
          <ac:chgData name="Galip" userId="1f93a9f9-9ce0-4d88-9c8d-30127b10325f" providerId="ADAL" clId="{FC4A7F29-11E8-4520-B964-004DF151E26C}" dt="2021-11-24T20:22:00.295" v="315"/>
          <ac:spMkLst>
            <pc:docMk/>
            <pc:sldMk cId="3837285338" sldId="287"/>
            <ac:spMk id="3" creationId="{00000000-0000-0000-0000-000000000000}"/>
          </ac:spMkLst>
        </pc:spChg>
        <pc:spChg chg="mod">
          <ac:chgData name="Galip" userId="1f93a9f9-9ce0-4d88-9c8d-30127b10325f" providerId="ADAL" clId="{FC4A7F29-11E8-4520-B964-004DF151E26C}" dt="2021-11-24T20:04:46.221" v="22" actId="20577"/>
          <ac:spMkLst>
            <pc:docMk/>
            <pc:sldMk cId="3837285338" sldId="287"/>
            <ac:spMk id="4" creationId="{00000000-0000-0000-0000-000000000000}"/>
          </ac:spMkLst>
        </pc:spChg>
      </pc:sldChg>
      <pc:sldChg chg="modSp mod">
        <pc:chgData name="Galip" userId="1f93a9f9-9ce0-4d88-9c8d-30127b10325f" providerId="ADAL" clId="{FC4A7F29-11E8-4520-B964-004DF151E26C}" dt="2021-11-24T20:22:00.295" v="315"/>
        <pc:sldMkLst>
          <pc:docMk/>
          <pc:sldMk cId="0" sldId="288"/>
        </pc:sldMkLst>
        <pc:spChg chg="mod">
          <ac:chgData name="Galip" userId="1f93a9f9-9ce0-4d88-9c8d-30127b10325f" providerId="ADAL" clId="{FC4A7F29-11E8-4520-B964-004DF151E26C}" dt="2021-11-24T20:09:50.372" v="123" actId="20577"/>
          <ac:spMkLst>
            <pc:docMk/>
            <pc:sldMk cId="0" sldId="288"/>
            <ac:spMk id="2" creationId="{00000000-0000-0000-0000-000000000000}"/>
          </ac:spMkLst>
        </pc:spChg>
        <pc:spChg chg="mod">
          <ac:chgData name="Galip" userId="1f93a9f9-9ce0-4d88-9c8d-30127b10325f" providerId="ADAL" clId="{FC4A7F29-11E8-4520-B964-004DF151E26C}" dt="2021-11-24T20:22:00.295" v="315"/>
          <ac:spMkLst>
            <pc:docMk/>
            <pc:sldMk cId="0" sldId="288"/>
            <ac:spMk id="4" creationId="{00000000-0000-0000-0000-000000000000}"/>
          </ac:spMkLst>
        </pc:spChg>
        <pc:spChg chg="mod">
          <ac:chgData name="Galip" userId="1f93a9f9-9ce0-4d88-9c8d-30127b10325f" providerId="ADAL" clId="{FC4A7F29-11E8-4520-B964-004DF151E26C}" dt="2021-11-24T20:22:00.295" v="315"/>
          <ac:spMkLst>
            <pc:docMk/>
            <pc:sldMk cId="0" sldId="288"/>
            <ac:spMk id="6" creationId="{C8C1AD2B-AD9D-4308-8471-250FC090A277}"/>
          </ac:spMkLst>
        </pc:spChg>
      </pc:sldChg>
      <pc:sldChg chg="modSp mod">
        <pc:chgData name="Galip" userId="1f93a9f9-9ce0-4d88-9c8d-30127b10325f" providerId="ADAL" clId="{FC4A7F29-11E8-4520-B964-004DF151E26C}" dt="2021-11-24T20:22:00.295" v="315"/>
        <pc:sldMkLst>
          <pc:docMk/>
          <pc:sldMk cId="0" sldId="289"/>
        </pc:sldMkLst>
        <pc:spChg chg="mod">
          <ac:chgData name="Galip" userId="1f93a9f9-9ce0-4d88-9c8d-30127b10325f" providerId="ADAL" clId="{FC4A7F29-11E8-4520-B964-004DF151E26C}" dt="2021-11-24T20:22:00.295" v="315"/>
          <ac:spMkLst>
            <pc:docMk/>
            <pc:sldMk cId="0" sldId="289"/>
            <ac:spMk id="3" creationId="{E35C2836-40D8-4EC7-A835-A871E772A4AA}"/>
          </ac:spMkLst>
        </pc:spChg>
        <pc:spChg chg="mod">
          <ac:chgData name="Galip" userId="1f93a9f9-9ce0-4d88-9c8d-30127b10325f" providerId="ADAL" clId="{FC4A7F29-11E8-4520-B964-004DF151E26C}" dt="2021-11-24T20:22:00.295" v="315"/>
          <ac:spMkLst>
            <pc:docMk/>
            <pc:sldMk cId="0" sldId="289"/>
            <ac:spMk id="7" creationId="{00000000-0000-0000-0000-000000000000}"/>
          </ac:spMkLst>
        </pc:spChg>
        <pc:spChg chg="mod">
          <ac:chgData name="Galip" userId="1f93a9f9-9ce0-4d88-9c8d-30127b10325f" providerId="ADAL" clId="{FC4A7F29-11E8-4520-B964-004DF151E26C}" dt="2021-11-24T20:11:05.798" v="146" actId="20577"/>
          <ac:spMkLst>
            <pc:docMk/>
            <pc:sldMk cId="0" sldId="289"/>
            <ac:spMk id="8" creationId="{00000000-0000-0000-0000-000000000000}"/>
          </ac:spMkLst>
        </pc:spChg>
      </pc:sldChg>
      <pc:sldChg chg="modSp">
        <pc:chgData name="Galip" userId="1f93a9f9-9ce0-4d88-9c8d-30127b10325f" providerId="ADAL" clId="{FC4A7F29-11E8-4520-B964-004DF151E26C}" dt="2021-11-24T20:22:00.295" v="315"/>
        <pc:sldMkLst>
          <pc:docMk/>
          <pc:sldMk cId="0" sldId="290"/>
        </pc:sldMkLst>
        <pc:spChg chg="mod">
          <ac:chgData name="Galip" userId="1f93a9f9-9ce0-4d88-9c8d-30127b10325f" providerId="ADAL" clId="{FC4A7F29-11E8-4520-B964-004DF151E26C}" dt="2021-11-24T20:22:00.295" v="315"/>
          <ac:spMkLst>
            <pc:docMk/>
            <pc:sldMk cId="0" sldId="290"/>
            <ac:spMk id="3" creationId="{26ECDAE4-9CE9-46CF-BF6A-BE9C60D92472}"/>
          </ac:spMkLst>
        </pc:spChg>
        <pc:spChg chg="mod">
          <ac:chgData name="Galip" userId="1f93a9f9-9ce0-4d88-9c8d-30127b10325f" providerId="ADAL" clId="{FC4A7F29-11E8-4520-B964-004DF151E26C}" dt="2021-11-24T20:22:00.295" v="315"/>
          <ac:spMkLst>
            <pc:docMk/>
            <pc:sldMk cId="0" sldId="290"/>
            <ac:spMk id="7" creationId="{00000000-0000-0000-0000-000000000000}"/>
          </ac:spMkLst>
        </pc:spChg>
      </pc:sldChg>
      <pc:sldChg chg="modSp">
        <pc:chgData name="Galip" userId="1f93a9f9-9ce0-4d88-9c8d-30127b10325f" providerId="ADAL" clId="{FC4A7F29-11E8-4520-B964-004DF151E26C}" dt="2021-11-24T20:22:00.295" v="315"/>
        <pc:sldMkLst>
          <pc:docMk/>
          <pc:sldMk cId="0" sldId="291"/>
        </pc:sldMkLst>
        <pc:spChg chg="mod">
          <ac:chgData name="Galip" userId="1f93a9f9-9ce0-4d88-9c8d-30127b10325f" providerId="ADAL" clId="{FC4A7F29-11E8-4520-B964-004DF151E26C}" dt="2021-11-24T20:22:00.295" v="315"/>
          <ac:spMkLst>
            <pc:docMk/>
            <pc:sldMk cId="0" sldId="291"/>
            <ac:spMk id="3" creationId="{0B2993DC-DF2E-41C2-A9DD-4642647B05DD}"/>
          </ac:spMkLst>
        </pc:spChg>
        <pc:spChg chg="mod">
          <ac:chgData name="Galip" userId="1f93a9f9-9ce0-4d88-9c8d-30127b10325f" providerId="ADAL" clId="{FC4A7F29-11E8-4520-B964-004DF151E26C}" dt="2021-11-24T20:22:00.295" v="315"/>
          <ac:spMkLst>
            <pc:docMk/>
            <pc:sldMk cId="0" sldId="291"/>
            <ac:spMk id="4" creationId="{00000000-0000-0000-0000-000000000000}"/>
          </ac:spMkLst>
        </pc:spChg>
      </pc:sldChg>
      <pc:sldChg chg="modSp mod">
        <pc:chgData name="Galip" userId="1f93a9f9-9ce0-4d88-9c8d-30127b10325f" providerId="ADAL" clId="{FC4A7F29-11E8-4520-B964-004DF151E26C}" dt="2021-11-24T20:22:00.295" v="315"/>
        <pc:sldMkLst>
          <pc:docMk/>
          <pc:sldMk cId="2668413351" sldId="292"/>
        </pc:sldMkLst>
        <pc:spChg chg="mod">
          <ac:chgData name="Galip" userId="1f93a9f9-9ce0-4d88-9c8d-30127b10325f" providerId="ADAL" clId="{FC4A7F29-11E8-4520-B964-004DF151E26C}" dt="2021-11-24T20:11:41.454" v="151" actId="20577"/>
          <ac:spMkLst>
            <pc:docMk/>
            <pc:sldMk cId="2668413351" sldId="292"/>
            <ac:spMk id="2" creationId="{00000000-0000-0000-0000-000000000000}"/>
          </ac:spMkLst>
        </pc:spChg>
        <pc:spChg chg="mod">
          <ac:chgData name="Galip" userId="1f93a9f9-9ce0-4d88-9c8d-30127b10325f" providerId="ADAL" clId="{FC4A7F29-11E8-4520-B964-004DF151E26C}" dt="2021-11-24T20:22:00.295" v="315"/>
          <ac:spMkLst>
            <pc:docMk/>
            <pc:sldMk cId="2668413351" sldId="292"/>
            <ac:spMk id="4" creationId="{142990DE-3EB4-4434-A7A4-765853CA9D79}"/>
          </ac:spMkLst>
        </pc:spChg>
        <pc:graphicFrameChg chg="mod">
          <ac:chgData name="Galip" userId="1f93a9f9-9ce0-4d88-9c8d-30127b10325f" providerId="ADAL" clId="{FC4A7F29-11E8-4520-B964-004DF151E26C}" dt="2021-11-24T20:18:40.249" v="263"/>
          <ac:graphicFrameMkLst>
            <pc:docMk/>
            <pc:sldMk cId="2668413351" sldId="292"/>
            <ac:graphicFrameMk id="6" creationId="{00000000-0000-0000-0000-000000000000}"/>
          </ac:graphicFrameMkLst>
        </pc:graphicFrameChg>
        <pc:graphicFrameChg chg="mod">
          <ac:chgData name="Galip" userId="1f93a9f9-9ce0-4d88-9c8d-30127b10325f" providerId="ADAL" clId="{FC4A7F29-11E8-4520-B964-004DF151E26C}" dt="2021-11-24T20:14:06.759" v="190"/>
          <ac:graphicFrameMkLst>
            <pc:docMk/>
            <pc:sldMk cId="2668413351" sldId="292"/>
            <ac:graphicFrameMk id="7" creationId="{00000000-0000-0000-0000-000000000000}"/>
          </ac:graphicFrameMkLst>
        </pc:graphicFrameChg>
      </pc:sldChg>
      <pc:sldChg chg="modSp">
        <pc:chgData name="Galip" userId="1f93a9f9-9ce0-4d88-9c8d-30127b10325f" providerId="ADAL" clId="{FC4A7F29-11E8-4520-B964-004DF151E26C}" dt="2021-11-24T20:22:00.295" v="315"/>
        <pc:sldMkLst>
          <pc:docMk/>
          <pc:sldMk cId="0" sldId="293"/>
        </pc:sldMkLst>
        <pc:spChg chg="mod">
          <ac:chgData name="Galip" userId="1f93a9f9-9ce0-4d88-9c8d-30127b10325f" providerId="ADAL" clId="{FC4A7F29-11E8-4520-B964-004DF151E26C}" dt="2021-11-24T20:22:00.295" v="315"/>
          <ac:spMkLst>
            <pc:docMk/>
            <pc:sldMk cId="0" sldId="293"/>
            <ac:spMk id="3" creationId="{87055888-EBED-447C-8CE2-DB52F1C7027C}"/>
          </ac:spMkLst>
        </pc:spChg>
        <pc:spChg chg="mod">
          <ac:chgData name="Galip" userId="1f93a9f9-9ce0-4d88-9c8d-30127b10325f" providerId="ADAL" clId="{FC4A7F29-11E8-4520-B964-004DF151E26C}" dt="2021-11-24T20:22:00.295" v="315"/>
          <ac:spMkLst>
            <pc:docMk/>
            <pc:sldMk cId="0" sldId="293"/>
            <ac:spMk id="4" creationId="{00000000-0000-0000-0000-000000000000}"/>
          </ac:spMkLst>
        </pc:spChg>
      </pc:sldChg>
      <pc:sldChg chg="modSp mod">
        <pc:chgData name="Galip" userId="1f93a9f9-9ce0-4d88-9c8d-30127b10325f" providerId="ADAL" clId="{FC4A7F29-11E8-4520-B964-004DF151E26C}" dt="2021-11-24T20:22:00.295" v="315"/>
        <pc:sldMkLst>
          <pc:docMk/>
          <pc:sldMk cId="0" sldId="294"/>
        </pc:sldMkLst>
        <pc:spChg chg="mod">
          <ac:chgData name="Galip" userId="1f93a9f9-9ce0-4d88-9c8d-30127b10325f" providerId="ADAL" clId="{FC4A7F29-11E8-4520-B964-004DF151E26C}" dt="2021-11-24T20:10:18.819" v="141" actId="20577"/>
          <ac:spMkLst>
            <pc:docMk/>
            <pc:sldMk cId="0" sldId="294"/>
            <ac:spMk id="2" creationId="{00000000-0000-0000-0000-000000000000}"/>
          </ac:spMkLst>
        </pc:spChg>
        <pc:spChg chg="mod">
          <ac:chgData name="Galip" userId="1f93a9f9-9ce0-4d88-9c8d-30127b10325f" providerId="ADAL" clId="{FC4A7F29-11E8-4520-B964-004DF151E26C}" dt="2021-11-24T20:18:41.151" v="271" actId="27636"/>
          <ac:spMkLst>
            <pc:docMk/>
            <pc:sldMk cId="0" sldId="294"/>
            <ac:spMk id="4" creationId="{00000000-0000-0000-0000-000000000000}"/>
          </ac:spMkLst>
        </pc:spChg>
        <pc:spChg chg="mod">
          <ac:chgData name="Galip" userId="1f93a9f9-9ce0-4d88-9c8d-30127b10325f" providerId="ADAL" clId="{FC4A7F29-11E8-4520-B964-004DF151E26C}" dt="2021-11-24T20:18:41.151" v="272" actId="27636"/>
          <ac:spMkLst>
            <pc:docMk/>
            <pc:sldMk cId="0" sldId="294"/>
            <ac:spMk id="6" creationId="{00000000-0000-0000-0000-000000000000}"/>
          </ac:spMkLst>
        </pc:spChg>
        <pc:spChg chg="mod">
          <ac:chgData name="Galip" userId="1f93a9f9-9ce0-4d88-9c8d-30127b10325f" providerId="ADAL" clId="{FC4A7F29-11E8-4520-B964-004DF151E26C}" dt="2021-11-24T20:22:00.295" v="315"/>
          <ac:spMkLst>
            <pc:docMk/>
            <pc:sldMk cId="0" sldId="294"/>
            <ac:spMk id="7" creationId="{00000000-0000-0000-0000-000000000000}"/>
          </ac:spMkLst>
        </pc:spChg>
        <pc:spChg chg="mod">
          <ac:chgData name="Galip" userId="1f93a9f9-9ce0-4d88-9c8d-30127b10325f" providerId="ADAL" clId="{FC4A7F29-11E8-4520-B964-004DF151E26C}" dt="2021-11-24T20:22:00.295" v="315"/>
          <ac:spMkLst>
            <pc:docMk/>
            <pc:sldMk cId="0" sldId="294"/>
            <ac:spMk id="8" creationId="{92AAA5A7-BAA0-42B1-A581-16B5643EDA18}"/>
          </ac:spMkLst>
        </pc:spChg>
      </pc:sldChg>
      <pc:sldChg chg="modSp del mod">
        <pc:chgData name="Galip" userId="1f93a9f9-9ce0-4d88-9c8d-30127b10325f" providerId="ADAL" clId="{FC4A7F29-11E8-4520-B964-004DF151E26C}" dt="2021-11-24T20:29:07.469" v="407" actId="2696"/>
        <pc:sldMkLst>
          <pc:docMk/>
          <pc:sldMk cId="2776852649" sldId="295"/>
        </pc:sldMkLst>
        <pc:spChg chg="mod">
          <ac:chgData name="Galip" userId="1f93a9f9-9ce0-4d88-9c8d-30127b10325f" providerId="ADAL" clId="{FC4A7F29-11E8-4520-B964-004DF151E26C}" dt="2021-11-24T20:25:56.145" v="327" actId="114"/>
          <ac:spMkLst>
            <pc:docMk/>
            <pc:sldMk cId="2776852649" sldId="295"/>
            <ac:spMk id="2" creationId="{EA8646E8-E166-49D2-A34B-44857F54DAE5}"/>
          </ac:spMkLst>
        </pc:spChg>
        <pc:spChg chg="mod">
          <ac:chgData name="Galip" userId="1f93a9f9-9ce0-4d88-9c8d-30127b10325f" providerId="ADAL" clId="{FC4A7F29-11E8-4520-B964-004DF151E26C}" dt="2021-11-24T20:26:05.730" v="328" actId="14100"/>
          <ac:spMkLst>
            <pc:docMk/>
            <pc:sldMk cId="2776852649" sldId="295"/>
            <ac:spMk id="3" creationId="{5AAAFD1A-9F4B-42E8-86F5-747A241624FE}"/>
          </ac:spMkLst>
        </pc:spChg>
        <pc:spChg chg="mod">
          <ac:chgData name="Galip" userId="1f93a9f9-9ce0-4d88-9c8d-30127b10325f" providerId="ADAL" clId="{FC4A7F29-11E8-4520-B964-004DF151E26C}" dt="2021-11-24T20:22:00.295" v="315"/>
          <ac:spMkLst>
            <pc:docMk/>
            <pc:sldMk cId="2776852649" sldId="295"/>
            <ac:spMk id="4" creationId="{C61BE613-D013-45DB-A6F9-7A7C2F242F49}"/>
          </ac:spMkLst>
        </pc:spChg>
        <pc:spChg chg="mod">
          <ac:chgData name="Galip" userId="1f93a9f9-9ce0-4d88-9c8d-30127b10325f" providerId="ADAL" clId="{FC4A7F29-11E8-4520-B964-004DF151E26C}" dt="2021-11-24T20:22:00.295" v="315"/>
          <ac:spMkLst>
            <pc:docMk/>
            <pc:sldMk cId="2776852649" sldId="295"/>
            <ac:spMk id="5" creationId="{51E24924-6F84-42A9-9936-773A0C26FDD4}"/>
          </ac:spMkLst>
        </pc:spChg>
      </pc:sldChg>
      <pc:sldChg chg="modSp mod">
        <pc:chgData name="Galip" userId="1f93a9f9-9ce0-4d88-9c8d-30127b10325f" providerId="ADAL" clId="{FC4A7F29-11E8-4520-B964-004DF151E26C}" dt="2021-11-24T20:27:02.503" v="339" actId="14100"/>
        <pc:sldMkLst>
          <pc:docMk/>
          <pc:sldMk cId="110048563" sldId="296"/>
        </pc:sldMkLst>
        <pc:spChg chg="mod">
          <ac:chgData name="Galip" userId="1f93a9f9-9ce0-4d88-9c8d-30127b10325f" providerId="ADAL" clId="{FC4A7F29-11E8-4520-B964-004DF151E26C}" dt="2021-11-24T20:22:00.295" v="315"/>
          <ac:spMkLst>
            <pc:docMk/>
            <pc:sldMk cId="110048563" sldId="296"/>
            <ac:spMk id="2" creationId="{00000000-0000-0000-0000-000000000000}"/>
          </ac:spMkLst>
        </pc:spChg>
        <pc:spChg chg="mod">
          <ac:chgData name="Galip" userId="1f93a9f9-9ce0-4d88-9c8d-30127b10325f" providerId="ADAL" clId="{FC4A7F29-11E8-4520-B964-004DF151E26C}" dt="2021-11-24T20:22:00.295" v="315"/>
          <ac:spMkLst>
            <pc:docMk/>
            <pc:sldMk cId="110048563" sldId="296"/>
            <ac:spMk id="3" creationId="{00000000-0000-0000-0000-000000000000}"/>
          </ac:spMkLst>
        </pc:spChg>
        <pc:spChg chg="mod">
          <ac:chgData name="Galip" userId="1f93a9f9-9ce0-4d88-9c8d-30127b10325f" providerId="ADAL" clId="{FC4A7F29-11E8-4520-B964-004DF151E26C}" dt="2021-11-24T20:04:30.714" v="16" actId="20577"/>
          <ac:spMkLst>
            <pc:docMk/>
            <pc:sldMk cId="110048563" sldId="296"/>
            <ac:spMk id="4" creationId="{00000000-0000-0000-0000-000000000000}"/>
          </ac:spMkLst>
        </pc:spChg>
        <pc:spChg chg="mod">
          <ac:chgData name="Galip" userId="1f93a9f9-9ce0-4d88-9c8d-30127b10325f" providerId="ADAL" clId="{FC4A7F29-11E8-4520-B964-004DF151E26C}" dt="2021-11-24T20:27:02.503" v="339" actId="14100"/>
          <ac:spMkLst>
            <pc:docMk/>
            <pc:sldMk cId="110048563" sldId="296"/>
            <ac:spMk id="5" creationId="{00000000-0000-0000-0000-000000000000}"/>
          </ac:spMkLst>
        </pc:spChg>
      </pc:sldChg>
      <pc:sldChg chg="modSp mod">
        <pc:chgData name="Galip" userId="1f93a9f9-9ce0-4d88-9c8d-30127b10325f" providerId="ADAL" clId="{FC4A7F29-11E8-4520-B964-004DF151E26C}" dt="2021-11-24T20:22:00.295" v="315"/>
        <pc:sldMkLst>
          <pc:docMk/>
          <pc:sldMk cId="3765449519" sldId="297"/>
        </pc:sldMkLst>
        <pc:spChg chg="mod">
          <ac:chgData name="Galip" userId="1f93a9f9-9ce0-4d88-9c8d-30127b10325f" providerId="ADAL" clId="{FC4A7F29-11E8-4520-B964-004DF151E26C}" dt="2021-11-24T20:22:00.295" v="315"/>
          <ac:spMkLst>
            <pc:docMk/>
            <pc:sldMk cId="3765449519" sldId="297"/>
            <ac:spMk id="2" creationId="{00000000-0000-0000-0000-000000000000}"/>
          </ac:spMkLst>
        </pc:spChg>
        <pc:spChg chg="mod">
          <ac:chgData name="Galip" userId="1f93a9f9-9ce0-4d88-9c8d-30127b10325f" providerId="ADAL" clId="{FC4A7F29-11E8-4520-B964-004DF151E26C}" dt="2021-11-24T20:22:00.295" v="315"/>
          <ac:spMkLst>
            <pc:docMk/>
            <pc:sldMk cId="3765449519" sldId="297"/>
            <ac:spMk id="3" creationId="{00000000-0000-0000-0000-000000000000}"/>
          </ac:spMkLst>
        </pc:spChg>
        <pc:spChg chg="mod">
          <ac:chgData name="Galip" userId="1f93a9f9-9ce0-4d88-9c8d-30127b10325f" providerId="ADAL" clId="{FC4A7F29-11E8-4520-B964-004DF151E26C}" dt="2021-11-24T20:04:37.768" v="19" actId="20577"/>
          <ac:spMkLst>
            <pc:docMk/>
            <pc:sldMk cId="3765449519" sldId="297"/>
            <ac:spMk id="4" creationId="{00000000-0000-0000-0000-000000000000}"/>
          </ac:spMkLst>
        </pc:spChg>
        <pc:spChg chg="mod">
          <ac:chgData name="Galip" userId="1f93a9f9-9ce0-4d88-9c8d-30127b10325f" providerId="ADAL" clId="{FC4A7F29-11E8-4520-B964-004DF151E26C}" dt="2021-11-24T20:18:41.235" v="275" actId="27636"/>
          <ac:spMkLst>
            <pc:docMk/>
            <pc:sldMk cId="3765449519" sldId="297"/>
            <ac:spMk id="5" creationId="{00000000-0000-0000-0000-000000000000}"/>
          </ac:spMkLst>
        </pc:spChg>
      </pc:sldChg>
    </pc:docChg>
  </pc:docChgLst>
</pc:chgInfo>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PDR\Desktop\PROJE\S&#305;n&#305;f%20Program&#305;%20Raporu\Yeni%20Microsoft%20Excel%20&#199;al&#305;&#351;ma%20Sayfas&#305;.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Sayfa1!$A$2:$B$12</cx:f>
        <cx:lvl ptCount="11">
          <cx:pt idx="0">Benlik Farkındalığı Geliştirme</cx:pt>
          <cx:pt idx="1">Duyguları Anlama ve Yönetme</cx:pt>
          <cx:pt idx="2">Kişilerarası Beceriler</cx:pt>
          <cx:pt idx="3">Karar Verme</cx:pt>
          <cx:pt idx="4">Kişisel Güvenliğini Sağlama</cx:pt>
          <cx:pt idx="5">Okula ve çevresine uyum</cx:pt>
          <cx:pt idx="6">Akademik anlayış ve sorumluluk bilinci geliştirme</cx:pt>
          <cx:pt idx="7">Eğitsel planlama ve başarı</cx:pt>
          <cx:pt idx="8">Kariyer Farkındalığı</cx:pt>
          <cx:pt idx="9">Kariyer Hazırlığı</cx:pt>
          <cx:pt idx="10">Kariyer Planlama</cx:pt>
        </cx:lvl>
        <cx:lvl ptCount="11">
          <cx:pt idx="0">Sosyal-Duygusal Gelişim </cx:pt>
          <cx:pt idx="5">Akademik Gelişim </cx:pt>
          <cx:pt idx="8">Kariyer Gelişimi </cx:pt>
        </cx:lvl>
      </cx:strDim>
      <cx:numDim type="size">
        <cx:f>Sayfa1!$C$2:$C$12</cx:f>
        <cx:lvl ptCount="11" formatCode="Genel">
          <cx:pt idx="0">50</cx:pt>
          <cx:pt idx="1">21</cx:pt>
          <cx:pt idx="2">48</cx:pt>
          <cx:pt idx="3">14</cx:pt>
          <cx:pt idx="4">30</cx:pt>
          <cx:pt idx="5">18</cx:pt>
          <cx:pt idx="6">20</cx:pt>
          <cx:pt idx="7">28</cx:pt>
          <cx:pt idx="8">33</cx:pt>
          <cx:pt idx="9">15</cx:pt>
          <cx:pt idx="10">15</cx:pt>
        </cx:lvl>
      </cx:numDim>
    </cx:data>
  </cx:chartData>
  <cx:chart>
    <cx:title pos="t" align="ctr" overlay="0">
      <cx:tx>
        <cx:txData>
          <cx:v>2020 SRP</cx:v>
        </cx:txData>
      </cx:tx>
      <cx:txPr>
        <a:bodyPr spcFirstLastPara="1" vertOverflow="ellipsis" wrap="square" lIns="0" tIns="0" rIns="0" bIns="0" anchor="ctr" anchorCtr="1"/>
        <a:lstStyle/>
        <a:p>
          <a:pPr algn="ctr">
            <a:defRPr/>
          </a:pPr>
          <a:r>
            <a:rPr lang="tr-TR" sz="1600" b="1" dirty="0"/>
            <a:t>2020 SRP</a:t>
          </a:r>
        </a:p>
      </cx:txPr>
    </cx:title>
    <cx:plotArea>
      <cx:plotAreaRegion>
        <cx:series layoutId="sunburst" uniqueId="{535ED1D3-2B71-4409-844D-AB83066B189C}">
          <cx:tx>
            <cx:txData>
              <cx:f>Sayfa1!$C$1</cx:f>
              <cx:v>Kazanım Sayıları </cx:v>
            </cx:txData>
          </cx:tx>
          <cx:dataPt idx="0">
            <cx:spPr>
              <a:solidFill>
                <a:srgbClr val="CC0099"/>
              </a:solidFill>
            </cx:spPr>
          </cx:dataPt>
          <cx:dataPt idx="6">
            <cx:spPr>
              <a:solidFill>
                <a:schemeClr val="accent1">
                  <a:lumMod val="60000"/>
                  <a:lumOff val="40000"/>
                </a:schemeClr>
              </a:solidFill>
            </cx:spPr>
          </cx:dataPt>
          <cx:dataPt idx="10">
            <cx:spPr>
              <a:solidFill>
                <a:srgbClr val="FFC000"/>
              </a:solidFill>
            </cx:spPr>
          </cx:dataPt>
          <cx:dataLabels pos="ctr">
            <cx:txPr>
              <a:bodyPr spcFirstLastPara="1" vertOverflow="ellipsis" wrap="square" lIns="0" tIns="0" rIns="0" bIns="0" anchor="ctr" anchorCtr="1">
                <a:spAutoFit/>
              </a:bodyPr>
              <a:lstStyle/>
              <a:p>
                <a:pPr>
                  <a:defRPr lang="tr-TR" sz="900" b="0" i="0" u="none" strike="noStrike" kern="1200" baseline="0">
                    <a:solidFill>
                      <a:sysClr val="windowText" lastClr="000000"/>
                    </a:solidFill>
                    <a:latin typeface="Gill Sans MT" panose="020B0502020104020203"/>
                  </a:defRPr>
                </a:pPr>
                <a:endParaRPr lang="tr-TR" sz="900" baseline="0">
                  <a:solidFill>
                    <a:sysClr val="windowText" lastClr="000000"/>
                  </a:solidFill>
                </a:endParaRPr>
              </a:p>
            </cx:txPr>
            <cx:visibility seriesName="0" categoryName="1" value="0"/>
          </cx:dataLabels>
          <cx:dataId val="0"/>
        </cx:series>
      </cx:plotAreaRegion>
    </cx:plotArea>
    <cx:legend pos="t" align="ctr" overlay="0"/>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5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9525">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92C8F3-AC22-4DEB-A2EC-2554DC8D73BD}" type="doc">
      <dgm:prSet loTypeId="urn:microsoft.com/office/officeart/2009/layout/CircleArrowProcess" loCatId="cycle" qsTypeId="urn:microsoft.com/office/officeart/2005/8/quickstyle/simple1" qsCatId="simple" csTypeId="urn:microsoft.com/office/officeart/2005/8/colors/accent6_2" csCatId="accent6" phldr="1"/>
      <dgm:spPr/>
      <dgm:t>
        <a:bodyPr/>
        <a:lstStyle/>
        <a:p>
          <a:endParaRPr lang="tr-TR"/>
        </a:p>
      </dgm:t>
    </dgm:pt>
    <dgm:pt modelId="{FFE35CEF-2A4F-44EB-A95D-D94430787437}">
      <dgm:prSet phldrT="[Metin]"/>
      <dgm:spPr/>
      <dgm:t>
        <a:bodyPr/>
        <a:lstStyle/>
        <a:p>
          <a:r>
            <a:rPr lang="tr-TR" dirty="0"/>
            <a:t>ALANYAZIN  ÇALIŞMALARI</a:t>
          </a:r>
        </a:p>
      </dgm:t>
    </dgm:pt>
    <dgm:pt modelId="{3FFAEC04-0C1E-4D44-B82E-FD211D9FAEF9}" type="parTrans" cxnId="{D6C0070F-1EE9-45B1-A9B5-7A56E7962868}">
      <dgm:prSet/>
      <dgm:spPr/>
      <dgm:t>
        <a:bodyPr/>
        <a:lstStyle/>
        <a:p>
          <a:endParaRPr lang="tr-TR"/>
        </a:p>
      </dgm:t>
    </dgm:pt>
    <dgm:pt modelId="{D7EAC0B2-6C79-45F2-8EB2-6C2866E68237}" type="sibTrans" cxnId="{D6C0070F-1EE9-45B1-A9B5-7A56E7962868}">
      <dgm:prSet/>
      <dgm:spPr/>
      <dgm:t>
        <a:bodyPr/>
        <a:lstStyle/>
        <a:p>
          <a:endParaRPr lang="tr-TR"/>
        </a:p>
      </dgm:t>
    </dgm:pt>
    <dgm:pt modelId="{0A3640CF-26A2-4056-8AD6-081238DF04FE}">
      <dgm:prSet phldrT="[Metin]"/>
      <dgm:spPr/>
      <dgm:t>
        <a:bodyPr/>
        <a:lstStyle/>
        <a:p>
          <a:r>
            <a:rPr lang="tr-TR" dirty="0"/>
            <a:t>ÇALIŞTAYLAR</a:t>
          </a:r>
        </a:p>
      </dgm:t>
    </dgm:pt>
    <dgm:pt modelId="{0F01238B-1C47-4295-8AA1-10A01675A7BD}" type="parTrans" cxnId="{3F069384-73C6-46AC-9CE3-E06F5FB52F31}">
      <dgm:prSet/>
      <dgm:spPr/>
      <dgm:t>
        <a:bodyPr/>
        <a:lstStyle/>
        <a:p>
          <a:endParaRPr lang="tr-TR"/>
        </a:p>
      </dgm:t>
    </dgm:pt>
    <dgm:pt modelId="{FE8B03E4-9266-47C0-9EAB-567E59FBDCF0}" type="sibTrans" cxnId="{3F069384-73C6-46AC-9CE3-E06F5FB52F31}">
      <dgm:prSet/>
      <dgm:spPr/>
      <dgm:t>
        <a:bodyPr/>
        <a:lstStyle/>
        <a:p>
          <a:endParaRPr lang="tr-TR"/>
        </a:p>
      </dgm:t>
    </dgm:pt>
    <dgm:pt modelId="{C868D8C0-0395-4BAF-A825-9EC6EBAEABD9}">
      <dgm:prSet phldrT="[Metin]"/>
      <dgm:spPr/>
      <dgm:t>
        <a:bodyPr/>
        <a:lstStyle/>
        <a:p>
          <a:r>
            <a:rPr lang="tr-TR" dirty="0"/>
            <a:t>SRP EKİBİ KÜÇÜK GRUP ÇALIŞMALARI</a:t>
          </a:r>
        </a:p>
      </dgm:t>
    </dgm:pt>
    <dgm:pt modelId="{340AB4CA-706A-477C-AD61-18517EAA1B7F}" type="parTrans" cxnId="{27365006-5927-4CF7-B94B-F6C0A4989529}">
      <dgm:prSet/>
      <dgm:spPr/>
      <dgm:t>
        <a:bodyPr/>
        <a:lstStyle/>
        <a:p>
          <a:endParaRPr lang="tr-TR"/>
        </a:p>
      </dgm:t>
    </dgm:pt>
    <dgm:pt modelId="{8816810D-D9D0-4493-9847-7A851AADA1B8}" type="sibTrans" cxnId="{27365006-5927-4CF7-B94B-F6C0A4989529}">
      <dgm:prSet/>
      <dgm:spPr/>
      <dgm:t>
        <a:bodyPr/>
        <a:lstStyle/>
        <a:p>
          <a:endParaRPr lang="tr-TR"/>
        </a:p>
      </dgm:t>
    </dgm:pt>
    <dgm:pt modelId="{A96FADBB-207E-4B0A-8220-26C5A7C7AAE3}">
      <dgm:prSet/>
      <dgm:spPr/>
      <dgm:t>
        <a:bodyPr/>
        <a:lstStyle/>
        <a:p>
          <a:r>
            <a:rPr lang="tr-TR" dirty="0"/>
            <a:t>SRP EKİBİ BÜYÜK GRUP ÇALIŞMALARI</a:t>
          </a:r>
        </a:p>
      </dgm:t>
    </dgm:pt>
    <dgm:pt modelId="{FA3326CB-7EDD-4A61-9DFD-C540CB2F96EA}" type="parTrans" cxnId="{2DD5F6A2-4A45-4F5F-9D01-0D7A5036E855}">
      <dgm:prSet/>
      <dgm:spPr/>
      <dgm:t>
        <a:bodyPr/>
        <a:lstStyle/>
        <a:p>
          <a:endParaRPr lang="tr-TR"/>
        </a:p>
      </dgm:t>
    </dgm:pt>
    <dgm:pt modelId="{7CB5F444-B046-4AD0-89B0-E1DC0A628473}" type="sibTrans" cxnId="{2DD5F6A2-4A45-4F5F-9D01-0D7A5036E855}">
      <dgm:prSet/>
      <dgm:spPr/>
      <dgm:t>
        <a:bodyPr/>
        <a:lstStyle/>
        <a:p>
          <a:endParaRPr lang="tr-TR"/>
        </a:p>
      </dgm:t>
    </dgm:pt>
    <dgm:pt modelId="{31358EE0-BB10-43BC-A957-D3CA69D515EC}">
      <dgm:prSet/>
      <dgm:spPr/>
      <dgm:t>
        <a:bodyPr/>
        <a:lstStyle/>
        <a:p>
          <a:endParaRPr lang="tr-TR" dirty="0"/>
        </a:p>
      </dgm:t>
    </dgm:pt>
    <dgm:pt modelId="{96707E7C-D3EE-4DA2-9B02-A2E6DBA790B6}" type="sibTrans" cxnId="{F0A1C6F9-14C0-4A45-AC29-52215CC37330}">
      <dgm:prSet/>
      <dgm:spPr/>
      <dgm:t>
        <a:bodyPr/>
        <a:lstStyle/>
        <a:p>
          <a:endParaRPr lang="tr-TR"/>
        </a:p>
      </dgm:t>
    </dgm:pt>
    <dgm:pt modelId="{07F5D923-FD2F-48B1-9F2C-CD05A655414D}" type="parTrans" cxnId="{F0A1C6F9-14C0-4A45-AC29-52215CC37330}">
      <dgm:prSet/>
      <dgm:spPr/>
      <dgm:t>
        <a:bodyPr/>
        <a:lstStyle/>
        <a:p>
          <a:endParaRPr lang="tr-TR"/>
        </a:p>
      </dgm:t>
    </dgm:pt>
    <dgm:pt modelId="{A9B88AD8-9964-43F1-9F78-955831E394C0}" type="pres">
      <dgm:prSet presAssocID="{7A92C8F3-AC22-4DEB-A2EC-2554DC8D73BD}" presName="Name0" presStyleCnt="0">
        <dgm:presLayoutVars>
          <dgm:chMax val="7"/>
          <dgm:chPref val="7"/>
          <dgm:dir/>
          <dgm:animLvl val="lvl"/>
        </dgm:presLayoutVars>
      </dgm:prSet>
      <dgm:spPr/>
      <dgm:t>
        <a:bodyPr/>
        <a:lstStyle/>
        <a:p>
          <a:endParaRPr lang="tr-TR"/>
        </a:p>
      </dgm:t>
    </dgm:pt>
    <dgm:pt modelId="{EB704A61-8498-4989-A7B7-A2F9A2A17EAB}" type="pres">
      <dgm:prSet presAssocID="{FFE35CEF-2A4F-44EB-A95D-D94430787437}" presName="Accent1" presStyleCnt="0"/>
      <dgm:spPr/>
    </dgm:pt>
    <dgm:pt modelId="{103B527F-E902-4FB7-93F1-55329CD37BAB}" type="pres">
      <dgm:prSet presAssocID="{FFE35CEF-2A4F-44EB-A95D-D94430787437}" presName="Accent" presStyleLbl="node1" presStyleIdx="0" presStyleCnt="4"/>
      <dgm:spPr/>
    </dgm:pt>
    <dgm:pt modelId="{9411ECEB-7B76-4699-B70D-75EA756480DF}" type="pres">
      <dgm:prSet presAssocID="{FFE35CEF-2A4F-44EB-A95D-D94430787437}" presName="Parent1" presStyleLbl="revTx" presStyleIdx="0" presStyleCnt="5">
        <dgm:presLayoutVars>
          <dgm:chMax val="1"/>
          <dgm:chPref val="1"/>
          <dgm:bulletEnabled val="1"/>
        </dgm:presLayoutVars>
      </dgm:prSet>
      <dgm:spPr/>
      <dgm:t>
        <a:bodyPr/>
        <a:lstStyle/>
        <a:p>
          <a:endParaRPr lang="tr-TR"/>
        </a:p>
      </dgm:t>
    </dgm:pt>
    <dgm:pt modelId="{144794A8-7158-4EAF-BE7B-8071423DB767}" type="pres">
      <dgm:prSet presAssocID="{0A3640CF-26A2-4056-8AD6-081238DF04FE}" presName="Accent2" presStyleCnt="0"/>
      <dgm:spPr/>
    </dgm:pt>
    <dgm:pt modelId="{0D54C43C-5D47-40CC-9B24-3FA92DF300AC}" type="pres">
      <dgm:prSet presAssocID="{0A3640CF-26A2-4056-8AD6-081238DF04FE}" presName="Accent" presStyleLbl="node1" presStyleIdx="1" presStyleCnt="4"/>
      <dgm:spPr/>
    </dgm:pt>
    <dgm:pt modelId="{52F96BF9-6759-4C1D-9511-9C041AAB1D11}" type="pres">
      <dgm:prSet presAssocID="{0A3640CF-26A2-4056-8AD6-081238DF04FE}" presName="Parent2" presStyleLbl="revTx" presStyleIdx="1" presStyleCnt="5">
        <dgm:presLayoutVars>
          <dgm:chMax val="1"/>
          <dgm:chPref val="1"/>
          <dgm:bulletEnabled val="1"/>
        </dgm:presLayoutVars>
      </dgm:prSet>
      <dgm:spPr/>
      <dgm:t>
        <a:bodyPr/>
        <a:lstStyle/>
        <a:p>
          <a:endParaRPr lang="tr-TR"/>
        </a:p>
      </dgm:t>
    </dgm:pt>
    <dgm:pt modelId="{08AC55D8-832C-4577-8418-5BB1D7FCC0B9}" type="pres">
      <dgm:prSet presAssocID="{C868D8C0-0395-4BAF-A825-9EC6EBAEABD9}" presName="Accent3" presStyleCnt="0"/>
      <dgm:spPr/>
    </dgm:pt>
    <dgm:pt modelId="{C05A4E16-5CDE-4075-B874-46F75C029373}" type="pres">
      <dgm:prSet presAssocID="{C868D8C0-0395-4BAF-A825-9EC6EBAEABD9}" presName="Accent" presStyleLbl="node1" presStyleIdx="2" presStyleCnt="4"/>
      <dgm:spPr/>
    </dgm:pt>
    <dgm:pt modelId="{040392FF-9A04-4D98-BA4C-C66C3C438668}" type="pres">
      <dgm:prSet presAssocID="{C868D8C0-0395-4BAF-A825-9EC6EBAEABD9}" presName="Child3" presStyleLbl="revTx" presStyleIdx="2" presStyleCnt="5" custLinFactY="63999" custLinFactNeighborX="-27652" custLinFactNeighborY="100000">
        <dgm:presLayoutVars>
          <dgm:chMax val="0"/>
          <dgm:chPref val="0"/>
          <dgm:bulletEnabled val="1"/>
        </dgm:presLayoutVars>
      </dgm:prSet>
      <dgm:spPr/>
      <dgm:t>
        <a:bodyPr/>
        <a:lstStyle/>
        <a:p>
          <a:endParaRPr lang="tr-TR"/>
        </a:p>
      </dgm:t>
    </dgm:pt>
    <dgm:pt modelId="{12CD4234-34C2-4E33-92F0-CDC320EF99EC}" type="pres">
      <dgm:prSet presAssocID="{C868D8C0-0395-4BAF-A825-9EC6EBAEABD9}" presName="Parent3" presStyleLbl="revTx" presStyleIdx="3" presStyleCnt="5">
        <dgm:presLayoutVars>
          <dgm:chMax val="1"/>
          <dgm:chPref val="1"/>
          <dgm:bulletEnabled val="1"/>
        </dgm:presLayoutVars>
      </dgm:prSet>
      <dgm:spPr/>
      <dgm:t>
        <a:bodyPr/>
        <a:lstStyle/>
        <a:p>
          <a:endParaRPr lang="tr-TR"/>
        </a:p>
      </dgm:t>
    </dgm:pt>
    <dgm:pt modelId="{74A70420-3837-4C7D-BD6E-6CF96501A76F}" type="pres">
      <dgm:prSet presAssocID="{31358EE0-BB10-43BC-A957-D3CA69D515EC}" presName="Accent4" presStyleCnt="0"/>
      <dgm:spPr/>
    </dgm:pt>
    <dgm:pt modelId="{C209FED3-ECF7-461E-8A79-C61024F1FD86}" type="pres">
      <dgm:prSet presAssocID="{31358EE0-BB10-43BC-A957-D3CA69D515EC}" presName="Accent" presStyleLbl="node1" presStyleIdx="3" presStyleCnt="4"/>
      <dgm:spPr/>
    </dgm:pt>
    <dgm:pt modelId="{B19D46E8-6901-4E0A-B114-6FC600662225}" type="pres">
      <dgm:prSet presAssocID="{31358EE0-BB10-43BC-A957-D3CA69D515EC}" presName="Parent4" presStyleLbl="revTx" presStyleIdx="4" presStyleCnt="5">
        <dgm:presLayoutVars>
          <dgm:chMax val="1"/>
          <dgm:chPref val="1"/>
          <dgm:bulletEnabled val="1"/>
        </dgm:presLayoutVars>
      </dgm:prSet>
      <dgm:spPr/>
      <dgm:t>
        <a:bodyPr/>
        <a:lstStyle/>
        <a:p>
          <a:endParaRPr lang="tr-TR"/>
        </a:p>
      </dgm:t>
    </dgm:pt>
  </dgm:ptLst>
  <dgm:cxnLst>
    <dgm:cxn modelId="{4487965A-9E00-452B-BB24-D3E32089F660}" type="presOf" srcId="{C868D8C0-0395-4BAF-A825-9EC6EBAEABD9}" destId="{12CD4234-34C2-4E33-92F0-CDC320EF99EC}" srcOrd="0" destOrd="0" presId="urn:microsoft.com/office/officeart/2009/layout/CircleArrowProcess"/>
    <dgm:cxn modelId="{D1DDCEFF-F992-4625-89BD-DF9A7236120B}" type="presOf" srcId="{0A3640CF-26A2-4056-8AD6-081238DF04FE}" destId="{52F96BF9-6759-4C1D-9511-9C041AAB1D11}" srcOrd="0" destOrd="0" presId="urn:microsoft.com/office/officeart/2009/layout/CircleArrowProcess"/>
    <dgm:cxn modelId="{D6C0070F-1EE9-45B1-A9B5-7A56E7962868}" srcId="{7A92C8F3-AC22-4DEB-A2EC-2554DC8D73BD}" destId="{FFE35CEF-2A4F-44EB-A95D-D94430787437}" srcOrd="0" destOrd="0" parTransId="{3FFAEC04-0C1E-4D44-B82E-FD211D9FAEF9}" sibTransId="{D7EAC0B2-6C79-45F2-8EB2-6C2866E68237}"/>
    <dgm:cxn modelId="{3F069384-73C6-46AC-9CE3-E06F5FB52F31}" srcId="{7A92C8F3-AC22-4DEB-A2EC-2554DC8D73BD}" destId="{0A3640CF-26A2-4056-8AD6-081238DF04FE}" srcOrd="1" destOrd="0" parTransId="{0F01238B-1C47-4295-8AA1-10A01675A7BD}" sibTransId="{FE8B03E4-9266-47C0-9EAB-567E59FBDCF0}"/>
    <dgm:cxn modelId="{9EEA085A-DC6C-46C7-9A6B-EF9F334EA480}" type="presOf" srcId="{7A92C8F3-AC22-4DEB-A2EC-2554DC8D73BD}" destId="{A9B88AD8-9964-43F1-9F78-955831E394C0}" srcOrd="0" destOrd="0" presId="urn:microsoft.com/office/officeart/2009/layout/CircleArrowProcess"/>
    <dgm:cxn modelId="{27365006-5927-4CF7-B94B-F6C0A4989529}" srcId="{7A92C8F3-AC22-4DEB-A2EC-2554DC8D73BD}" destId="{C868D8C0-0395-4BAF-A825-9EC6EBAEABD9}" srcOrd="2" destOrd="0" parTransId="{340AB4CA-706A-477C-AD61-18517EAA1B7F}" sibTransId="{8816810D-D9D0-4493-9847-7A851AADA1B8}"/>
    <dgm:cxn modelId="{166600FE-FD8F-47D8-A07D-3C6524166FE8}" type="presOf" srcId="{A96FADBB-207E-4B0A-8220-26C5A7C7AAE3}" destId="{040392FF-9A04-4D98-BA4C-C66C3C438668}" srcOrd="0" destOrd="0" presId="urn:microsoft.com/office/officeart/2009/layout/CircleArrowProcess"/>
    <dgm:cxn modelId="{D92252A0-1D10-495F-9E52-B772767CDC1F}" type="presOf" srcId="{FFE35CEF-2A4F-44EB-A95D-D94430787437}" destId="{9411ECEB-7B76-4699-B70D-75EA756480DF}" srcOrd="0" destOrd="0" presId="urn:microsoft.com/office/officeart/2009/layout/CircleArrowProcess"/>
    <dgm:cxn modelId="{A6C08C62-BAA9-473E-8614-B206B2929F29}" type="presOf" srcId="{31358EE0-BB10-43BC-A957-D3CA69D515EC}" destId="{B19D46E8-6901-4E0A-B114-6FC600662225}" srcOrd="0" destOrd="0" presId="urn:microsoft.com/office/officeart/2009/layout/CircleArrowProcess"/>
    <dgm:cxn modelId="{2DD5F6A2-4A45-4F5F-9D01-0D7A5036E855}" srcId="{C868D8C0-0395-4BAF-A825-9EC6EBAEABD9}" destId="{A96FADBB-207E-4B0A-8220-26C5A7C7AAE3}" srcOrd="0" destOrd="0" parTransId="{FA3326CB-7EDD-4A61-9DFD-C540CB2F96EA}" sibTransId="{7CB5F444-B046-4AD0-89B0-E1DC0A628473}"/>
    <dgm:cxn modelId="{F0A1C6F9-14C0-4A45-AC29-52215CC37330}" srcId="{7A92C8F3-AC22-4DEB-A2EC-2554DC8D73BD}" destId="{31358EE0-BB10-43BC-A957-D3CA69D515EC}" srcOrd="3" destOrd="0" parTransId="{07F5D923-FD2F-48B1-9F2C-CD05A655414D}" sibTransId="{96707E7C-D3EE-4DA2-9B02-A2E6DBA790B6}"/>
    <dgm:cxn modelId="{04C8FD05-B23E-46B7-BC85-BCFEBF07B17E}" type="presParOf" srcId="{A9B88AD8-9964-43F1-9F78-955831E394C0}" destId="{EB704A61-8498-4989-A7B7-A2F9A2A17EAB}" srcOrd="0" destOrd="0" presId="urn:microsoft.com/office/officeart/2009/layout/CircleArrowProcess"/>
    <dgm:cxn modelId="{7F5E4026-221B-4990-9399-BF2525A97BCA}" type="presParOf" srcId="{EB704A61-8498-4989-A7B7-A2F9A2A17EAB}" destId="{103B527F-E902-4FB7-93F1-55329CD37BAB}" srcOrd="0" destOrd="0" presId="urn:microsoft.com/office/officeart/2009/layout/CircleArrowProcess"/>
    <dgm:cxn modelId="{F5B1AB61-5F81-4B0C-8444-034548CCD2C4}" type="presParOf" srcId="{A9B88AD8-9964-43F1-9F78-955831E394C0}" destId="{9411ECEB-7B76-4699-B70D-75EA756480DF}" srcOrd="1" destOrd="0" presId="urn:microsoft.com/office/officeart/2009/layout/CircleArrowProcess"/>
    <dgm:cxn modelId="{983A7CDB-039A-46CF-BA0A-05E78CCA4254}" type="presParOf" srcId="{A9B88AD8-9964-43F1-9F78-955831E394C0}" destId="{144794A8-7158-4EAF-BE7B-8071423DB767}" srcOrd="2" destOrd="0" presId="urn:microsoft.com/office/officeart/2009/layout/CircleArrowProcess"/>
    <dgm:cxn modelId="{0B940DAE-1CBB-4D6C-9AD9-1A7C65DA28B8}" type="presParOf" srcId="{144794A8-7158-4EAF-BE7B-8071423DB767}" destId="{0D54C43C-5D47-40CC-9B24-3FA92DF300AC}" srcOrd="0" destOrd="0" presId="urn:microsoft.com/office/officeart/2009/layout/CircleArrowProcess"/>
    <dgm:cxn modelId="{DEDAC602-176E-4504-B7F2-2FF527D56A4F}" type="presParOf" srcId="{A9B88AD8-9964-43F1-9F78-955831E394C0}" destId="{52F96BF9-6759-4C1D-9511-9C041AAB1D11}" srcOrd="3" destOrd="0" presId="urn:microsoft.com/office/officeart/2009/layout/CircleArrowProcess"/>
    <dgm:cxn modelId="{708C931A-CE7B-4E55-A98F-653D06EAAFE4}" type="presParOf" srcId="{A9B88AD8-9964-43F1-9F78-955831E394C0}" destId="{08AC55D8-832C-4577-8418-5BB1D7FCC0B9}" srcOrd="4" destOrd="0" presId="urn:microsoft.com/office/officeart/2009/layout/CircleArrowProcess"/>
    <dgm:cxn modelId="{DC3806D0-8FC2-4BF3-83F0-99BD230E766B}" type="presParOf" srcId="{08AC55D8-832C-4577-8418-5BB1D7FCC0B9}" destId="{C05A4E16-5CDE-4075-B874-46F75C029373}" srcOrd="0" destOrd="0" presId="urn:microsoft.com/office/officeart/2009/layout/CircleArrowProcess"/>
    <dgm:cxn modelId="{663C17E9-BC2C-4E10-B156-72336ED441A9}" type="presParOf" srcId="{A9B88AD8-9964-43F1-9F78-955831E394C0}" destId="{040392FF-9A04-4D98-BA4C-C66C3C438668}" srcOrd="5" destOrd="0" presId="urn:microsoft.com/office/officeart/2009/layout/CircleArrowProcess"/>
    <dgm:cxn modelId="{3C0EEA45-C869-4D12-9785-93358AE917FB}" type="presParOf" srcId="{A9B88AD8-9964-43F1-9F78-955831E394C0}" destId="{12CD4234-34C2-4E33-92F0-CDC320EF99EC}" srcOrd="6" destOrd="0" presId="urn:microsoft.com/office/officeart/2009/layout/CircleArrowProcess"/>
    <dgm:cxn modelId="{A5DC202A-C7E5-4726-A9C6-26620D99FFE4}" type="presParOf" srcId="{A9B88AD8-9964-43F1-9F78-955831E394C0}" destId="{74A70420-3837-4C7D-BD6E-6CF96501A76F}" srcOrd="7" destOrd="0" presId="urn:microsoft.com/office/officeart/2009/layout/CircleArrowProcess"/>
    <dgm:cxn modelId="{5D47D9F0-E8DD-489E-A491-342E53165866}" type="presParOf" srcId="{74A70420-3837-4C7D-BD6E-6CF96501A76F}" destId="{C209FED3-ECF7-461E-8A79-C61024F1FD86}" srcOrd="0" destOrd="0" presId="urn:microsoft.com/office/officeart/2009/layout/CircleArrowProcess"/>
    <dgm:cxn modelId="{23900826-3870-47D5-851E-996F6A06C2A8}" type="presParOf" srcId="{A9B88AD8-9964-43F1-9F78-955831E394C0}" destId="{B19D46E8-6901-4E0A-B114-6FC600662225}" srcOrd="8"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A860F1-FCCB-4B7E-945C-D5CE470E8D5E}" type="doc">
      <dgm:prSet loTypeId="urn:microsoft.com/office/officeart/2005/8/layout/chevron1" loCatId="process" qsTypeId="urn:microsoft.com/office/officeart/2005/8/quickstyle/simple1" qsCatId="simple" csTypeId="urn:microsoft.com/office/officeart/2005/8/colors/accent1_2" csCatId="accent1" phldr="1"/>
      <dgm:spPr/>
    </dgm:pt>
    <dgm:pt modelId="{7B738D09-35B8-4CCE-85DF-5A43421E59A0}">
      <dgm:prSet phldrT="[Metin]"/>
      <dgm:spPr/>
      <dgm:t>
        <a:bodyPr/>
        <a:lstStyle/>
        <a:p>
          <a:r>
            <a:rPr lang="tr-TR" dirty="0"/>
            <a:t>Kariyer </a:t>
          </a:r>
          <a:r>
            <a:rPr lang="tr-TR" dirty="0" err="1"/>
            <a:t>Farkındalığı</a:t>
          </a:r>
          <a:endParaRPr lang="tr-TR" dirty="0"/>
        </a:p>
      </dgm:t>
    </dgm:pt>
    <dgm:pt modelId="{5953172B-E681-4E79-8249-1E6B0C0177D8}" type="parTrans" cxnId="{8C905F2D-0023-46EF-A20A-E7B34DDDD37F}">
      <dgm:prSet/>
      <dgm:spPr/>
      <dgm:t>
        <a:bodyPr/>
        <a:lstStyle/>
        <a:p>
          <a:endParaRPr lang="tr-TR"/>
        </a:p>
      </dgm:t>
    </dgm:pt>
    <dgm:pt modelId="{B74363B7-D284-4C32-A8AD-09267EEC70CF}" type="sibTrans" cxnId="{8C905F2D-0023-46EF-A20A-E7B34DDDD37F}">
      <dgm:prSet/>
      <dgm:spPr/>
      <dgm:t>
        <a:bodyPr/>
        <a:lstStyle/>
        <a:p>
          <a:endParaRPr lang="tr-TR"/>
        </a:p>
      </dgm:t>
    </dgm:pt>
    <dgm:pt modelId="{38055A56-D4BC-48FF-9264-4BF7A45D16CE}">
      <dgm:prSet phldrT="[Metin]"/>
      <dgm:spPr/>
      <dgm:t>
        <a:bodyPr/>
        <a:lstStyle/>
        <a:p>
          <a:r>
            <a:rPr lang="tr-TR" dirty="0"/>
            <a:t>Kariyer Hazırlığı</a:t>
          </a:r>
        </a:p>
      </dgm:t>
    </dgm:pt>
    <dgm:pt modelId="{0DC3BBA3-960B-4B75-A9E4-45F861F4B1DE}" type="parTrans" cxnId="{A397EAD8-E056-433C-A48E-105D7C73286C}">
      <dgm:prSet/>
      <dgm:spPr/>
      <dgm:t>
        <a:bodyPr/>
        <a:lstStyle/>
        <a:p>
          <a:endParaRPr lang="tr-TR"/>
        </a:p>
      </dgm:t>
    </dgm:pt>
    <dgm:pt modelId="{3503BEE2-7DEB-491F-B168-AD1C663ACA3D}" type="sibTrans" cxnId="{A397EAD8-E056-433C-A48E-105D7C73286C}">
      <dgm:prSet/>
      <dgm:spPr/>
      <dgm:t>
        <a:bodyPr/>
        <a:lstStyle/>
        <a:p>
          <a:endParaRPr lang="tr-TR"/>
        </a:p>
      </dgm:t>
    </dgm:pt>
    <dgm:pt modelId="{50EFCF08-02AB-4DC0-8B84-7561E10D815D}">
      <dgm:prSet phldrT="[Metin]"/>
      <dgm:spPr/>
      <dgm:t>
        <a:bodyPr/>
        <a:lstStyle/>
        <a:p>
          <a:r>
            <a:rPr lang="tr-TR" dirty="0"/>
            <a:t>Kariyer Planlama</a:t>
          </a:r>
        </a:p>
      </dgm:t>
    </dgm:pt>
    <dgm:pt modelId="{BACD98EA-7EC7-4B7B-B38E-6E93D1B44FD4}" type="parTrans" cxnId="{F0B5BC69-767B-42BB-93E8-D734F424E2BB}">
      <dgm:prSet/>
      <dgm:spPr/>
      <dgm:t>
        <a:bodyPr/>
        <a:lstStyle/>
        <a:p>
          <a:endParaRPr lang="tr-TR"/>
        </a:p>
      </dgm:t>
    </dgm:pt>
    <dgm:pt modelId="{65DF93CC-9B44-448E-AA78-7CDBFCDB2FB4}" type="sibTrans" cxnId="{F0B5BC69-767B-42BB-93E8-D734F424E2BB}">
      <dgm:prSet/>
      <dgm:spPr/>
      <dgm:t>
        <a:bodyPr/>
        <a:lstStyle/>
        <a:p>
          <a:endParaRPr lang="tr-TR"/>
        </a:p>
      </dgm:t>
    </dgm:pt>
    <dgm:pt modelId="{4675F16E-1F8F-42BA-9BCD-0C7A74A9E834}" type="pres">
      <dgm:prSet presAssocID="{22A860F1-FCCB-4B7E-945C-D5CE470E8D5E}" presName="Name0" presStyleCnt="0">
        <dgm:presLayoutVars>
          <dgm:dir/>
          <dgm:animLvl val="lvl"/>
          <dgm:resizeHandles val="exact"/>
        </dgm:presLayoutVars>
      </dgm:prSet>
      <dgm:spPr/>
    </dgm:pt>
    <dgm:pt modelId="{4B1CA340-2435-42C6-A162-C64EDF04C433}" type="pres">
      <dgm:prSet presAssocID="{7B738D09-35B8-4CCE-85DF-5A43421E59A0}" presName="parTxOnly" presStyleLbl="node1" presStyleIdx="0" presStyleCnt="3">
        <dgm:presLayoutVars>
          <dgm:chMax val="0"/>
          <dgm:chPref val="0"/>
          <dgm:bulletEnabled val="1"/>
        </dgm:presLayoutVars>
      </dgm:prSet>
      <dgm:spPr/>
      <dgm:t>
        <a:bodyPr/>
        <a:lstStyle/>
        <a:p>
          <a:endParaRPr lang="tr-TR"/>
        </a:p>
      </dgm:t>
    </dgm:pt>
    <dgm:pt modelId="{CF04A35B-4D43-44FE-A332-651F52C3B917}" type="pres">
      <dgm:prSet presAssocID="{B74363B7-D284-4C32-A8AD-09267EEC70CF}" presName="parTxOnlySpace" presStyleCnt="0"/>
      <dgm:spPr/>
    </dgm:pt>
    <dgm:pt modelId="{B51D9AAE-7C3B-4C00-AF1A-6B1EA341E226}" type="pres">
      <dgm:prSet presAssocID="{38055A56-D4BC-48FF-9264-4BF7A45D16CE}" presName="parTxOnly" presStyleLbl="node1" presStyleIdx="1" presStyleCnt="3">
        <dgm:presLayoutVars>
          <dgm:chMax val="0"/>
          <dgm:chPref val="0"/>
          <dgm:bulletEnabled val="1"/>
        </dgm:presLayoutVars>
      </dgm:prSet>
      <dgm:spPr/>
      <dgm:t>
        <a:bodyPr/>
        <a:lstStyle/>
        <a:p>
          <a:endParaRPr lang="tr-TR"/>
        </a:p>
      </dgm:t>
    </dgm:pt>
    <dgm:pt modelId="{BB7EAFCD-659F-4450-B2C6-2A502D34E863}" type="pres">
      <dgm:prSet presAssocID="{3503BEE2-7DEB-491F-B168-AD1C663ACA3D}" presName="parTxOnlySpace" presStyleCnt="0"/>
      <dgm:spPr/>
    </dgm:pt>
    <dgm:pt modelId="{5C5D9173-FB09-4DCD-995B-603A0D70AF7C}" type="pres">
      <dgm:prSet presAssocID="{50EFCF08-02AB-4DC0-8B84-7561E10D815D}" presName="parTxOnly" presStyleLbl="node1" presStyleIdx="2" presStyleCnt="3">
        <dgm:presLayoutVars>
          <dgm:chMax val="0"/>
          <dgm:chPref val="0"/>
          <dgm:bulletEnabled val="1"/>
        </dgm:presLayoutVars>
      </dgm:prSet>
      <dgm:spPr/>
      <dgm:t>
        <a:bodyPr/>
        <a:lstStyle/>
        <a:p>
          <a:endParaRPr lang="tr-TR"/>
        </a:p>
      </dgm:t>
    </dgm:pt>
  </dgm:ptLst>
  <dgm:cxnLst>
    <dgm:cxn modelId="{3FB8DA92-44BA-42FE-829A-54EC46519835}" type="presOf" srcId="{38055A56-D4BC-48FF-9264-4BF7A45D16CE}" destId="{B51D9AAE-7C3B-4C00-AF1A-6B1EA341E226}" srcOrd="0" destOrd="0" presId="urn:microsoft.com/office/officeart/2005/8/layout/chevron1"/>
    <dgm:cxn modelId="{A397EAD8-E056-433C-A48E-105D7C73286C}" srcId="{22A860F1-FCCB-4B7E-945C-D5CE470E8D5E}" destId="{38055A56-D4BC-48FF-9264-4BF7A45D16CE}" srcOrd="1" destOrd="0" parTransId="{0DC3BBA3-960B-4B75-A9E4-45F861F4B1DE}" sibTransId="{3503BEE2-7DEB-491F-B168-AD1C663ACA3D}"/>
    <dgm:cxn modelId="{82066CEF-C032-4990-ADB8-9D4D3940CA07}" type="presOf" srcId="{7B738D09-35B8-4CCE-85DF-5A43421E59A0}" destId="{4B1CA340-2435-42C6-A162-C64EDF04C433}" srcOrd="0" destOrd="0" presId="urn:microsoft.com/office/officeart/2005/8/layout/chevron1"/>
    <dgm:cxn modelId="{F0B5BC69-767B-42BB-93E8-D734F424E2BB}" srcId="{22A860F1-FCCB-4B7E-945C-D5CE470E8D5E}" destId="{50EFCF08-02AB-4DC0-8B84-7561E10D815D}" srcOrd="2" destOrd="0" parTransId="{BACD98EA-7EC7-4B7B-B38E-6E93D1B44FD4}" sibTransId="{65DF93CC-9B44-448E-AA78-7CDBFCDB2FB4}"/>
    <dgm:cxn modelId="{8F842D2F-F237-4616-B800-85413F2800F5}" type="presOf" srcId="{22A860F1-FCCB-4B7E-945C-D5CE470E8D5E}" destId="{4675F16E-1F8F-42BA-9BCD-0C7A74A9E834}" srcOrd="0" destOrd="0" presId="urn:microsoft.com/office/officeart/2005/8/layout/chevron1"/>
    <dgm:cxn modelId="{4556980A-5E0B-4BEA-BFF4-F777FB57C6E7}" type="presOf" srcId="{50EFCF08-02AB-4DC0-8B84-7561E10D815D}" destId="{5C5D9173-FB09-4DCD-995B-603A0D70AF7C}" srcOrd="0" destOrd="0" presId="urn:microsoft.com/office/officeart/2005/8/layout/chevron1"/>
    <dgm:cxn modelId="{8C905F2D-0023-46EF-A20A-E7B34DDDD37F}" srcId="{22A860F1-FCCB-4B7E-945C-D5CE470E8D5E}" destId="{7B738D09-35B8-4CCE-85DF-5A43421E59A0}" srcOrd="0" destOrd="0" parTransId="{5953172B-E681-4E79-8249-1E6B0C0177D8}" sibTransId="{B74363B7-D284-4C32-A8AD-09267EEC70CF}"/>
    <dgm:cxn modelId="{756ABA85-DBE2-4416-B1C4-2577BDC10BBB}" type="presParOf" srcId="{4675F16E-1F8F-42BA-9BCD-0C7A74A9E834}" destId="{4B1CA340-2435-42C6-A162-C64EDF04C433}" srcOrd="0" destOrd="0" presId="urn:microsoft.com/office/officeart/2005/8/layout/chevron1"/>
    <dgm:cxn modelId="{F610D424-A260-4F58-8F61-7D01B8C0B4E5}" type="presParOf" srcId="{4675F16E-1F8F-42BA-9BCD-0C7A74A9E834}" destId="{CF04A35B-4D43-44FE-A332-651F52C3B917}" srcOrd="1" destOrd="0" presId="urn:microsoft.com/office/officeart/2005/8/layout/chevron1"/>
    <dgm:cxn modelId="{C2B5688C-241A-471B-B764-BE2AB8021487}" type="presParOf" srcId="{4675F16E-1F8F-42BA-9BCD-0C7A74A9E834}" destId="{B51D9AAE-7C3B-4C00-AF1A-6B1EA341E226}" srcOrd="2" destOrd="0" presId="urn:microsoft.com/office/officeart/2005/8/layout/chevron1"/>
    <dgm:cxn modelId="{DDC27AA3-31AB-42DF-BC22-0AEDEAE80161}" type="presParOf" srcId="{4675F16E-1F8F-42BA-9BCD-0C7A74A9E834}" destId="{BB7EAFCD-659F-4450-B2C6-2A502D34E863}" srcOrd="3" destOrd="0" presId="urn:microsoft.com/office/officeart/2005/8/layout/chevron1"/>
    <dgm:cxn modelId="{D837D408-F58C-452A-9820-00AC18B99AE8}" type="presParOf" srcId="{4675F16E-1F8F-42BA-9BCD-0C7A74A9E834}" destId="{5C5D9173-FB09-4DCD-995B-603A0D70AF7C}"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53B58BA-EF9F-4B70-99F9-7BA5AD29FC8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CC15035B-492B-4A2B-9B0E-62C8EA51B34F}">
      <dgm:prSet phldrT="[Metin]"/>
      <dgm:spPr/>
      <dgm:t>
        <a:bodyPr/>
        <a:lstStyle/>
        <a:p>
          <a:r>
            <a:rPr lang="tr-TR" dirty="0"/>
            <a:t>.</a:t>
          </a:r>
        </a:p>
      </dgm:t>
    </dgm:pt>
    <dgm:pt modelId="{B9072B22-D45F-435C-A649-B855FB82E505}" type="parTrans" cxnId="{E800339E-A54B-4B43-86C7-FF206D3A4B02}">
      <dgm:prSet/>
      <dgm:spPr/>
      <dgm:t>
        <a:bodyPr/>
        <a:lstStyle/>
        <a:p>
          <a:endParaRPr lang="tr-TR"/>
        </a:p>
      </dgm:t>
    </dgm:pt>
    <dgm:pt modelId="{83639543-1DF5-4280-AB9E-4469AE5CA678}" type="sibTrans" cxnId="{E800339E-A54B-4B43-86C7-FF206D3A4B02}">
      <dgm:prSet/>
      <dgm:spPr/>
      <dgm:t>
        <a:bodyPr/>
        <a:lstStyle/>
        <a:p>
          <a:endParaRPr lang="tr-TR"/>
        </a:p>
      </dgm:t>
    </dgm:pt>
    <dgm:pt modelId="{77F93934-247E-4957-93F4-BDCD1BE510CD}">
      <dgm:prSet phldrT="[Metin]" custT="1"/>
      <dgm:spPr/>
      <dgm:t>
        <a:bodyPr/>
        <a:lstStyle/>
        <a:p>
          <a:pPr algn="just"/>
          <a:r>
            <a:rPr lang="tr-TR" sz="2400" dirty="0"/>
            <a:t>Dördüncü Endüstri Devrimiyle birlikte mesleklerin hızlı ve sürekli olarak değiştiği fikrinden hareketle </a:t>
          </a:r>
          <a:r>
            <a:rPr lang="tr-TR" sz="2400" b="1" dirty="0">
              <a:solidFill>
                <a:schemeClr val="tx2">
                  <a:lumMod val="75000"/>
                  <a:lumOff val="25000"/>
                </a:schemeClr>
              </a:solidFill>
            </a:rPr>
            <a:t>mesleklerin değişebileceği ve gelişebileceği anlayışı kazandırma</a:t>
          </a:r>
          <a:endParaRPr lang="tr-TR" sz="2400" dirty="0">
            <a:solidFill>
              <a:schemeClr val="tx2">
                <a:lumMod val="75000"/>
                <a:lumOff val="25000"/>
              </a:schemeClr>
            </a:solidFill>
          </a:endParaRPr>
        </a:p>
      </dgm:t>
    </dgm:pt>
    <dgm:pt modelId="{B0EBBF65-8511-4751-AD02-CEBAA39215EB}" type="parTrans" cxnId="{5089AD3F-4BB9-4F87-915D-3895FB5AA420}">
      <dgm:prSet/>
      <dgm:spPr/>
      <dgm:t>
        <a:bodyPr/>
        <a:lstStyle/>
        <a:p>
          <a:endParaRPr lang="tr-TR"/>
        </a:p>
      </dgm:t>
    </dgm:pt>
    <dgm:pt modelId="{0F2037BF-5B94-44E2-8520-0F1EE33E8B8A}" type="sibTrans" cxnId="{5089AD3F-4BB9-4F87-915D-3895FB5AA420}">
      <dgm:prSet/>
      <dgm:spPr/>
      <dgm:t>
        <a:bodyPr/>
        <a:lstStyle/>
        <a:p>
          <a:endParaRPr lang="tr-TR"/>
        </a:p>
      </dgm:t>
    </dgm:pt>
    <dgm:pt modelId="{0348D1B3-1094-4997-8F68-D579991CBB63}">
      <dgm:prSet phldrT="[Metin]"/>
      <dgm:spPr/>
      <dgm:t>
        <a:bodyPr/>
        <a:lstStyle/>
        <a:p>
          <a:r>
            <a:rPr lang="tr-TR" dirty="0"/>
            <a:t>.</a:t>
          </a:r>
        </a:p>
      </dgm:t>
    </dgm:pt>
    <dgm:pt modelId="{E5A82587-351A-47A2-AB60-1F8236576C41}" type="parTrans" cxnId="{ECD8F9FE-4B30-4F11-856C-009CE7169CAF}">
      <dgm:prSet/>
      <dgm:spPr/>
      <dgm:t>
        <a:bodyPr/>
        <a:lstStyle/>
        <a:p>
          <a:endParaRPr lang="tr-TR"/>
        </a:p>
      </dgm:t>
    </dgm:pt>
    <dgm:pt modelId="{83B24BCE-99B9-4A3A-A53C-56B8DA9B97A5}" type="sibTrans" cxnId="{ECD8F9FE-4B30-4F11-856C-009CE7169CAF}">
      <dgm:prSet/>
      <dgm:spPr/>
      <dgm:t>
        <a:bodyPr/>
        <a:lstStyle/>
        <a:p>
          <a:endParaRPr lang="tr-TR"/>
        </a:p>
      </dgm:t>
    </dgm:pt>
    <dgm:pt modelId="{209B5153-705A-44E2-B266-7A9F962F1189}">
      <dgm:prSet phldrT="[Metin]" custT="1"/>
      <dgm:spPr/>
      <dgm:t>
        <a:bodyPr/>
        <a:lstStyle/>
        <a:p>
          <a:pPr algn="just"/>
          <a:r>
            <a:rPr lang="tr-TR" sz="2400" dirty="0"/>
            <a:t>21. Yüzyılda dijital çağın gereklilikleriyle birlikte güvenilir </a:t>
          </a:r>
          <a:r>
            <a:rPr lang="tr-TR" sz="2400" b="1" dirty="0">
              <a:solidFill>
                <a:schemeClr val="tx2">
                  <a:lumMod val="75000"/>
                  <a:lumOff val="25000"/>
                </a:schemeClr>
              </a:solidFill>
            </a:rPr>
            <a:t>mesleki bilgi kaynaklarının ve mesleki araştırmanın </a:t>
          </a:r>
          <a:r>
            <a:rPr lang="tr-TR" sz="2400" dirty="0"/>
            <a:t>vurgulanması</a:t>
          </a:r>
        </a:p>
      </dgm:t>
    </dgm:pt>
    <dgm:pt modelId="{170F7145-7A06-45E6-9B68-E5827EFD98E3}" type="parTrans" cxnId="{2E6AAAFB-E521-48F1-BD06-DDD460CD604C}">
      <dgm:prSet/>
      <dgm:spPr/>
      <dgm:t>
        <a:bodyPr/>
        <a:lstStyle/>
        <a:p>
          <a:endParaRPr lang="tr-TR"/>
        </a:p>
      </dgm:t>
    </dgm:pt>
    <dgm:pt modelId="{852C5825-C625-4381-9830-1944A9849918}" type="sibTrans" cxnId="{2E6AAAFB-E521-48F1-BD06-DDD460CD604C}">
      <dgm:prSet/>
      <dgm:spPr/>
      <dgm:t>
        <a:bodyPr/>
        <a:lstStyle/>
        <a:p>
          <a:endParaRPr lang="tr-TR"/>
        </a:p>
      </dgm:t>
    </dgm:pt>
    <dgm:pt modelId="{74227D50-2617-48FF-AB50-4E5B1947F3A8}">
      <dgm:prSet phldrT="[Metin]"/>
      <dgm:spPr/>
      <dgm:t>
        <a:bodyPr/>
        <a:lstStyle/>
        <a:p>
          <a:r>
            <a:rPr lang="tr-TR" dirty="0"/>
            <a:t>.</a:t>
          </a:r>
        </a:p>
      </dgm:t>
    </dgm:pt>
    <dgm:pt modelId="{035CB653-5BD5-435F-ABB8-09845345F193}" type="parTrans" cxnId="{B731513D-9165-4975-B6D7-CC902A0BB7EA}">
      <dgm:prSet/>
      <dgm:spPr/>
      <dgm:t>
        <a:bodyPr/>
        <a:lstStyle/>
        <a:p>
          <a:endParaRPr lang="tr-TR"/>
        </a:p>
      </dgm:t>
    </dgm:pt>
    <dgm:pt modelId="{459A577E-5DD0-45A6-9FCF-02321221EA02}" type="sibTrans" cxnId="{B731513D-9165-4975-B6D7-CC902A0BB7EA}">
      <dgm:prSet/>
      <dgm:spPr/>
      <dgm:t>
        <a:bodyPr/>
        <a:lstStyle/>
        <a:p>
          <a:endParaRPr lang="tr-TR"/>
        </a:p>
      </dgm:t>
    </dgm:pt>
    <dgm:pt modelId="{4180B797-0DB6-48B8-B1AF-4F12387C2BD1}">
      <dgm:prSet phldrT="[Metin]" custT="1"/>
      <dgm:spPr/>
      <dgm:t>
        <a:bodyPr/>
        <a:lstStyle/>
        <a:p>
          <a:pPr algn="just"/>
          <a:r>
            <a:rPr lang="tr-TR" sz="2400" dirty="0"/>
            <a:t>Eğitim 2023 vizyonunda “Kariyer Rehberliği Sistemi”nin yapılandırılması gerektiği vurgusundan hareketle öğrencilerin kendilerini tanıyarak </a:t>
          </a:r>
          <a:r>
            <a:rPr lang="tr-TR" sz="2400" b="1" dirty="0">
              <a:solidFill>
                <a:schemeClr val="tx2">
                  <a:lumMod val="75000"/>
                  <a:lumOff val="25000"/>
                </a:schemeClr>
              </a:solidFill>
            </a:rPr>
            <a:t>kariyer profili oluşturmalarına </a:t>
          </a:r>
          <a:r>
            <a:rPr lang="tr-TR" sz="2400" dirty="0"/>
            <a:t>odaklanılması </a:t>
          </a:r>
        </a:p>
      </dgm:t>
    </dgm:pt>
    <dgm:pt modelId="{A8576EEA-8C2C-4AEB-8D64-172767F1CD85}" type="parTrans" cxnId="{C68AB398-B3BA-465F-8ACC-A7B88963B91C}">
      <dgm:prSet/>
      <dgm:spPr/>
      <dgm:t>
        <a:bodyPr/>
        <a:lstStyle/>
        <a:p>
          <a:endParaRPr lang="tr-TR"/>
        </a:p>
      </dgm:t>
    </dgm:pt>
    <dgm:pt modelId="{95208A4C-5A5B-4020-92E7-0ABD2A13866D}" type="sibTrans" cxnId="{C68AB398-B3BA-465F-8ACC-A7B88963B91C}">
      <dgm:prSet/>
      <dgm:spPr/>
      <dgm:t>
        <a:bodyPr/>
        <a:lstStyle/>
        <a:p>
          <a:endParaRPr lang="tr-TR"/>
        </a:p>
      </dgm:t>
    </dgm:pt>
    <dgm:pt modelId="{E3A37208-8B5F-4FE4-A31C-9C57F57E8501}">
      <dgm:prSet/>
      <dgm:spPr/>
      <dgm:t>
        <a:bodyPr/>
        <a:lstStyle/>
        <a:p>
          <a:r>
            <a:rPr lang="tr-TR" dirty="0"/>
            <a:t>.</a:t>
          </a:r>
        </a:p>
      </dgm:t>
    </dgm:pt>
    <dgm:pt modelId="{B6FAAA59-4016-431E-A164-00F20D79DF38}" type="parTrans" cxnId="{626F6B1A-1B89-4CE7-988A-6F8299BDCA80}">
      <dgm:prSet/>
      <dgm:spPr/>
    </dgm:pt>
    <dgm:pt modelId="{80B680CD-C5A2-46E5-AA56-6A9A496EE775}" type="sibTrans" cxnId="{626F6B1A-1B89-4CE7-988A-6F8299BDCA80}">
      <dgm:prSet/>
      <dgm:spPr/>
    </dgm:pt>
    <dgm:pt modelId="{2793E1A0-B8F6-4231-9A2D-90B08C03866E}">
      <dgm:prSet custT="1"/>
      <dgm:spPr/>
      <dgm:t>
        <a:bodyPr/>
        <a:lstStyle/>
        <a:p>
          <a:r>
            <a:rPr lang="tr-TR" sz="2800" b="1" dirty="0">
              <a:solidFill>
                <a:schemeClr val="tx2">
                  <a:lumMod val="75000"/>
                  <a:lumOff val="25000"/>
                </a:schemeClr>
              </a:solidFill>
            </a:rPr>
            <a:t>Çalışma ve üretmenin öneminin vurgulanması </a:t>
          </a:r>
        </a:p>
      </dgm:t>
    </dgm:pt>
    <dgm:pt modelId="{3579393B-3E8F-4FB1-8BF8-BE3CBF8F647E}" type="parTrans" cxnId="{CE1CB694-75D8-4A70-B648-D32202ABE9C8}">
      <dgm:prSet/>
      <dgm:spPr/>
    </dgm:pt>
    <dgm:pt modelId="{41458F63-F4DE-465B-9C59-5EDAF625B494}" type="sibTrans" cxnId="{CE1CB694-75D8-4A70-B648-D32202ABE9C8}">
      <dgm:prSet/>
      <dgm:spPr/>
    </dgm:pt>
    <dgm:pt modelId="{834FFC2D-CA40-4CB3-A609-3CACBFFDD97D}" type="pres">
      <dgm:prSet presAssocID="{953B58BA-EF9F-4B70-99F9-7BA5AD29FC81}" presName="linearFlow" presStyleCnt="0">
        <dgm:presLayoutVars>
          <dgm:dir/>
          <dgm:animLvl val="lvl"/>
          <dgm:resizeHandles val="exact"/>
        </dgm:presLayoutVars>
      </dgm:prSet>
      <dgm:spPr/>
      <dgm:t>
        <a:bodyPr/>
        <a:lstStyle/>
        <a:p>
          <a:endParaRPr lang="tr-TR"/>
        </a:p>
      </dgm:t>
    </dgm:pt>
    <dgm:pt modelId="{C1C3DBA9-7835-4544-A956-A7F9F3B2B05C}" type="pres">
      <dgm:prSet presAssocID="{CC15035B-492B-4A2B-9B0E-62C8EA51B34F}" presName="composite" presStyleCnt="0"/>
      <dgm:spPr/>
    </dgm:pt>
    <dgm:pt modelId="{0AD34292-950D-4C7A-AED5-3B98C8689E7F}" type="pres">
      <dgm:prSet presAssocID="{CC15035B-492B-4A2B-9B0E-62C8EA51B34F}" presName="parentText" presStyleLbl="alignNode1" presStyleIdx="0" presStyleCnt="4">
        <dgm:presLayoutVars>
          <dgm:chMax val="1"/>
          <dgm:bulletEnabled val="1"/>
        </dgm:presLayoutVars>
      </dgm:prSet>
      <dgm:spPr/>
      <dgm:t>
        <a:bodyPr/>
        <a:lstStyle/>
        <a:p>
          <a:endParaRPr lang="tr-TR"/>
        </a:p>
      </dgm:t>
    </dgm:pt>
    <dgm:pt modelId="{A782F684-0149-407D-AE88-DFDCFC3C907E}" type="pres">
      <dgm:prSet presAssocID="{CC15035B-492B-4A2B-9B0E-62C8EA51B34F}" presName="descendantText" presStyleLbl="alignAcc1" presStyleIdx="0" presStyleCnt="4" custScaleY="106918">
        <dgm:presLayoutVars>
          <dgm:bulletEnabled val="1"/>
        </dgm:presLayoutVars>
      </dgm:prSet>
      <dgm:spPr/>
      <dgm:t>
        <a:bodyPr/>
        <a:lstStyle/>
        <a:p>
          <a:endParaRPr lang="tr-TR"/>
        </a:p>
      </dgm:t>
    </dgm:pt>
    <dgm:pt modelId="{8000AD90-411E-4D07-A7B3-A1F7CF8F8D45}" type="pres">
      <dgm:prSet presAssocID="{83639543-1DF5-4280-AB9E-4469AE5CA678}" presName="sp" presStyleCnt="0"/>
      <dgm:spPr/>
    </dgm:pt>
    <dgm:pt modelId="{B62EBD1A-0575-4B29-B313-A153B0F3F674}" type="pres">
      <dgm:prSet presAssocID="{0348D1B3-1094-4997-8F68-D579991CBB63}" presName="composite" presStyleCnt="0"/>
      <dgm:spPr/>
    </dgm:pt>
    <dgm:pt modelId="{7E7C0D81-3945-439F-B0A2-1894391C22E1}" type="pres">
      <dgm:prSet presAssocID="{0348D1B3-1094-4997-8F68-D579991CBB63}" presName="parentText" presStyleLbl="alignNode1" presStyleIdx="1" presStyleCnt="4">
        <dgm:presLayoutVars>
          <dgm:chMax val="1"/>
          <dgm:bulletEnabled val="1"/>
        </dgm:presLayoutVars>
      </dgm:prSet>
      <dgm:spPr/>
      <dgm:t>
        <a:bodyPr/>
        <a:lstStyle/>
        <a:p>
          <a:endParaRPr lang="tr-TR"/>
        </a:p>
      </dgm:t>
    </dgm:pt>
    <dgm:pt modelId="{87ABB29B-B4E2-4FE8-B851-410F28B3DF41}" type="pres">
      <dgm:prSet presAssocID="{0348D1B3-1094-4997-8F68-D579991CBB63}" presName="descendantText" presStyleLbl="alignAcc1" presStyleIdx="1" presStyleCnt="4">
        <dgm:presLayoutVars>
          <dgm:bulletEnabled val="1"/>
        </dgm:presLayoutVars>
      </dgm:prSet>
      <dgm:spPr/>
      <dgm:t>
        <a:bodyPr/>
        <a:lstStyle/>
        <a:p>
          <a:endParaRPr lang="tr-TR"/>
        </a:p>
      </dgm:t>
    </dgm:pt>
    <dgm:pt modelId="{1B8A5A92-0650-44E9-94FD-4F213038A033}" type="pres">
      <dgm:prSet presAssocID="{83B24BCE-99B9-4A3A-A53C-56B8DA9B97A5}" presName="sp" presStyleCnt="0"/>
      <dgm:spPr/>
    </dgm:pt>
    <dgm:pt modelId="{00BD3426-B10D-42A3-AA88-0EF507BAC03C}" type="pres">
      <dgm:prSet presAssocID="{74227D50-2617-48FF-AB50-4E5B1947F3A8}" presName="composite" presStyleCnt="0"/>
      <dgm:spPr/>
    </dgm:pt>
    <dgm:pt modelId="{B6894826-CE40-4DBC-B797-28D91B73F942}" type="pres">
      <dgm:prSet presAssocID="{74227D50-2617-48FF-AB50-4E5B1947F3A8}" presName="parentText" presStyleLbl="alignNode1" presStyleIdx="2" presStyleCnt="4">
        <dgm:presLayoutVars>
          <dgm:chMax val="1"/>
          <dgm:bulletEnabled val="1"/>
        </dgm:presLayoutVars>
      </dgm:prSet>
      <dgm:spPr/>
      <dgm:t>
        <a:bodyPr/>
        <a:lstStyle/>
        <a:p>
          <a:endParaRPr lang="tr-TR"/>
        </a:p>
      </dgm:t>
    </dgm:pt>
    <dgm:pt modelId="{CFB2C6C4-AF80-45BA-9E48-FF69E25C22E8}" type="pres">
      <dgm:prSet presAssocID="{74227D50-2617-48FF-AB50-4E5B1947F3A8}" presName="descendantText" presStyleLbl="alignAcc1" presStyleIdx="2" presStyleCnt="4" custScaleY="172452">
        <dgm:presLayoutVars>
          <dgm:bulletEnabled val="1"/>
        </dgm:presLayoutVars>
      </dgm:prSet>
      <dgm:spPr/>
      <dgm:t>
        <a:bodyPr/>
        <a:lstStyle/>
        <a:p>
          <a:endParaRPr lang="tr-TR"/>
        </a:p>
      </dgm:t>
    </dgm:pt>
    <dgm:pt modelId="{EA80E39E-B467-4BBC-A36B-00B0AE65AA55}" type="pres">
      <dgm:prSet presAssocID="{459A577E-5DD0-45A6-9FCF-02321221EA02}" presName="sp" presStyleCnt="0"/>
      <dgm:spPr/>
    </dgm:pt>
    <dgm:pt modelId="{DB56DE11-657F-476A-9BF0-7AFD66EC484D}" type="pres">
      <dgm:prSet presAssocID="{E3A37208-8B5F-4FE4-A31C-9C57F57E8501}" presName="composite" presStyleCnt="0"/>
      <dgm:spPr/>
    </dgm:pt>
    <dgm:pt modelId="{9AFF9FF0-570D-4965-A729-8AEF737461FB}" type="pres">
      <dgm:prSet presAssocID="{E3A37208-8B5F-4FE4-A31C-9C57F57E8501}" presName="parentText" presStyleLbl="alignNode1" presStyleIdx="3" presStyleCnt="4">
        <dgm:presLayoutVars>
          <dgm:chMax val="1"/>
          <dgm:bulletEnabled val="1"/>
        </dgm:presLayoutVars>
      </dgm:prSet>
      <dgm:spPr/>
      <dgm:t>
        <a:bodyPr/>
        <a:lstStyle/>
        <a:p>
          <a:endParaRPr lang="tr-TR"/>
        </a:p>
      </dgm:t>
    </dgm:pt>
    <dgm:pt modelId="{7D018921-E55F-4CD5-AB03-D9FF2995FD94}" type="pres">
      <dgm:prSet presAssocID="{E3A37208-8B5F-4FE4-A31C-9C57F57E8501}" presName="descendantText" presStyleLbl="alignAcc1" presStyleIdx="3" presStyleCnt="4" custScaleY="77486">
        <dgm:presLayoutVars>
          <dgm:bulletEnabled val="1"/>
        </dgm:presLayoutVars>
      </dgm:prSet>
      <dgm:spPr/>
      <dgm:t>
        <a:bodyPr/>
        <a:lstStyle/>
        <a:p>
          <a:endParaRPr lang="tr-TR"/>
        </a:p>
      </dgm:t>
    </dgm:pt>
  </dgm:ptLst>
  <dgm:cxnLst>
    <dgm:cxn modelId="{E800339E-A54B-4B43-86C7-FF206D3A4B02}" srcId="{953B58BA-EF9F-4B70-99F9-7BA5AD29FC81}" destId="{CC15035B-492B-4A2B-9B0E-62C8EA51B34F}" srcOrd="0" destOrd="0" parTransId="{B9072B22-D45F-435C-A649-B855FB82E505}" sibTransId="{83639543-1DF5-4280-AB9E-4469AE5CA678}"/>
    <dgm:cxn modelId="{B731513D-9165-4975-B6D7-CC902A0BB7EA}" srcId="{953B58BA-EF9F-4B70-99F9-7BA5AD29FC81}" destId="{74227D50-2617-48FF-AB50-4E5B1947F3A8}" srcOrd="2" destOrd="0" parTransId="{035CB653-5BD5-435F-ABB8-09845345F193}" sibTransId="{459A577E-5DD0-45A6-9FCF-02321221EA02}"/>
    <dgm:cxn modelId="{C68AB398-B3BA-465F-8ACC-A7B88963B91C}" srcId="{74227D50-2617-48FF-AB50-4E5B1947F3A8}" destId="{4180B797-0DB6-48B8-B1AF-4F12387C2BD1}" srcOrd="0" destOrd="0" parTransId="{A8576EEA-8C2C-4AEB-8D64-172767F1CD85}" sibTransId="{95208A4C-5A5B-4020-92E7-0ABD2A13866D}"/>
    <dgm:cxn modelId="{2E6AAAFB-E521-48F1-BD06-DDD460CD604C}" srcId="{0348D1B3-1094-4997-8F68-D579991CBB63}" destId="{209B5153-705A-44E2-B266-7A9F962F1189}" srcOrd="0" destOrd="0" parTransId="{170F7145-7A06-45E6-9B68-E5827EFD98E3}" sibTransId="{852C5825-C625-4381-9830-1944A9849918}"/>
    <dgm:cxn modelId="{F841F245-2611-4E81-A19B-C1501731B391}" type="presOf" srcId="{77F93934-247E-4957-93F4-BDCD1BE510CD}" destId="{A782F684-0149-407D-AE88-DFDCFC3C907E}" srcOrd="0" destOrd="0" presId="urn:microsoft.com/office/officeart/2005/8/layout/chevron2"/>
    <dgm:cxn modelId="{CE1CB694-75D8-4A70-B648-D32202ABE9C8}" srcId="{E3A37208-8B5F-4FE4-A31C-9C57F57E8501}" destId="{2793E1A0-B8F6-4231-9A2D-90B08C03866E}" srcOrd="0" destOrd="0" parTransId="{3579393B-3E8F-4FB1-8BF8-BE3CBF8F647E}" sibTransId="{41458F63-F4DE-465B-9C59-5EDAF625B494}"/>
    <dgm:cxn modelId="{B7B2F609-C120-4431-8658-BE8B5E3B131E}" type="presOf" srcId="{74227D50-2617-48FF-AB50-4E5B1947F3A8}" destId="{B6894826-CE40-4DBC-B797-28D91B73F942}" srcOrd="0" destOrd="0" presId="urn:microsoft.com/office/officeart/2005/8/layout/chevron2"/>
    <dgm:cxn modelId="{5089AD3F-4BB9-4F87-915D-3895FB5AA420}" srcId="{CC15035B-492B-4A2B-9B0E-62C8EA51B34F}" destId="{77F93934-247E-4957-93F4-BDCD1BE510CD}" srcOrd="0" destOrd="0" parTransId="{B0EBBF65-8511-4751-AD02-CEBAA39215EB}" sibTransId="{0F2037BF-5B94-44E2-8520-0F1EE33E8B8A}"/>
    <dgm:cxn modelId="{1FC6C274-2808-4E22-B48D-A8C7E7D61CAB}" type="presOf" srcId="{E3A37208-8B5F-4FE4-A31C-9C57F57E8501}" destId="{9AFF9FF0-570D-4965-A729-8AEF737461FB}" srcOrd="0" destOrd="0" presId="urn:microsoft.com/office/officeart/2005/8/layout/chevron2"/>
    <dgm:cxn modelId="{5DD48762-1325-4A94-B9A3-F0775401E8AE}" type="presOf" srcId="{CC15035B-492B-4A2B-9B0E-62C8EA51B34F}" destId="{0AD34292-950D-4C7A-AED5-3B98C8689E7F}" srcOrd="0" destOrd="0" presId="urn:microsoft.com/office/officeart/2005/8/layout/chevron2"/>
    <dgm:cxn modelId="{ECD8F9FE-4B30-4F11-856C-009CE7169CAF}" srcId="{953B58BA-EF9F-4B70-99F9-7BA5AD29FC81}" destId="{0348D1B3-1094-4997-8F68-D579991CBB63}" srcOrd="1" destOrd="0" parTransId="{E5A82587-351A-47A2-AB60-1F8236576C41}" sibTransId="{83B24BCE-99B9-4A3A-A53C-56B8DA9B97A5}"/>
    <dgm:cxn modelId="{B3F54940-EC56-41E8-AB22-060FE29C7AC2}" type="presOf" srcId="{0348D1B3-1094-4997-8F68-D579991CBB63}" destId="{7E7C0D81-3945-439F-B0A2-1894391C22E1}" srcOrd="0" destOrd="0" presId="urn:microsoft.com/office/officeart/2005/8/layout/chevron2"/>
    <dgm:cxn modelId="{26F2F746-E453-4706-BC04-5FEE4A06DB2C}" type="presOf" srcId="{953B58BA-EF9F-4B70-99F9-7BA5AD29FC81}" destId="{834FFC2D-CA40-4CB3-A609-3CACBFFDD97D}" srcOrd="0" destOrd="0" presId="urn:microsoft.com/office/officeart/2005/8/layout/chevron2"/>
    <dgm:cxn modelId="{88FD6789-3325-4A0F-8E33-C40851936433}" type="presOf" srcId="{209B5153-705A-44E2-B266-7A9F962F1189}" destId="{87ABB29B-B4E2-4FE8-B851-410F28B3DF41}" srcOrd="0" destOrd="0" presId="urn:microsoft.com/office/officeart/2005/8/layout/chevron2"/>
    <dgm:cxn modelId="{082CA1F0-E67E-40E5-8265-18359475442C}" type="presOf" srcId="{4180B797-0DB6-48B8-B1AF-4F12387C2BD1}" destId="{CFB2C6C4-AF80-45BA-9E48-FF69E25C22E8}" srcOrd="0" destOrd="0" presId="urn:microsoft.com/office/officeart/2005/8/layout/chevron2"/>
    <dgm:cxn modelId="{626F6B1A-1B89-4CE7-988A-6F8299BDCA80}" srcId="{953B58BA-EF9F-4B70-99F9-7BA5AD29FC81}" destId="{E3A37208-8B5F-4FE4-A31C-9C57F57E8501}" srcOrd="3" destOrd="0" parTransId="{B6FAAA59-4016-431E-A164-00F20D79DF38}" sibTransId="{80B680CD-C5A2-46E5-AA56-6A9A496EE775}"/>
    <dgm:cxn modelId="{4469FC93-034B-41E6-A8F8-31230D6AB853}" type="presOf" srcId="{2793E1A0-B8F6-4231-9A2D-90B08C03866E}" destId="{7D018921-E55F-4CD5-AB03-D9FF2995FD94}" srcOrd="0" destOrd="0" presId="urn:microsoft.com/office/officeart/2005/8/layout/chevron2"/>
    <dgm:cxn modelId="{7990D204-D41F-4098-8A34-E681065254A8}" type="presParOf" srcId="{834FFC2D-CA40-4CB3-A609-3CACBFFDD97D}" destId="{C1C3DBA9-7835-4544-A956-A7F9F3B2B05C}" srcOrd="0" destOrd="0" presId="urn:microsoft.com/office/officeart/2005/8/layout/chevron2"/>
    <dgm:cxn modelId="{8C73FAD5-138E-471D-A2EF-96400E021CE5}" type="presParOf" srcId="{C1C3DBA9-7835-4544-A956-A7F9F3B2B05C}" destId="{0AD34292-950D-4C7A-AED5-3B98C8689E7F}" srcOrd="0" destOrd="0" presId="urn:microsoft.com/office/officeart/2005/8/layout/chevron2"/>
    <dgm:cxn modelId="{A8D102D0-F17B-48AA-BBF8-3FFCF9946CBA}" type="presParOf" srcId="{C1C3DBA9-7835-4544-A956-A7F9F3B2B05C}" destId="{A782F684-0149-407D-AE88-DFDCFC3C907E}" srcOrd="1" destOrd="0" presId="urn:microsoft.com/office/officeart/2005/8/layout/chevron2"/>
    <dgm:cxn modelId="{9A3AA23F-3A72-471A-AB18-9D8DFAD7A2B6}" type="presParOf" srcId="{834FFC2D-CA40-4CB3-A609-3CACBFFDD97D}" destId="{8000AD90-411E-4D07-A7B3-A1F7CF8F8D45}" srcOrd="1" destOrd="0" presId="urn:microsoft.com/office/officeart/2005/8/layout/chevron2"/>
    <dgm:cxn modelId="{68336410-CB92-4183-B11A-F09B7C816CB0}" type="presParOf" srcId="{834FFC2D-CA40-4CB3-A609-3CACBFFDD97D}" destId="{B62EBD1A-0575-4B29-B313-A153B0F3F674}" srcOrd="2" destOrd="0" presId="urn:microsoft.com/office/officeart/2005/8/layout/chevron2"/>
    <dgm:cxn modelId="{6540BF20-282F-435E-B5D7-C0DA38135B01}" type="presParOf" srcId="{B62EBD1A-0575-4B29-B313-A153B0F3F674}" destId="{7E7C0D81-3945-439F-B0A2-1894391C22E1}" srcOrd="0" destOrd="0" presId="urn:microsoft.com/office/officeart/2005/8/layout/chevron2"/>
    <dgm:cxn modelId="{9E1655CB-E766-4BB3-8AD5-7B922AF7CE0D}" type="presParOf" srcId="{B62EBD1A-0575-4B29-B313-A153B0F3F674}" destId="{87ABB29B-B4E2-4FE8-B851-410F28B3DF41}" srcOrd="1" destOrd="0" presId="urn:microsoft.com/office/officeart/2005/8/layout/chevron2"/>
    <dgm:cxn modelId="{9C86FFA6-1E3F-4AB7-8D95-81A2E2061AFB}" type="presParOf" srcId="{834FFC2D-CA40-4CB3-A609-3CACBFFDD97D}" destId="{1B8A5A92-0650-44E9-94FD-4F213038A033}" srcOrd="3" destOrd="0" presId="urn:microsoft.com/office/officeart/2005/8/layout/chevron2"/>
    <dgm:cxn modelId="{5C0CFE0C-256B-4374-9F8B-A89D84521F60}" type="presParOf" srcId="{834FFC2D-CA40-4CB3-A609-3CACBFFDD97D}" destId="{00BD3426-B10D-42A3-AA88-0EF507BAC03C}" srcOrd="4" destOrd="0" presId="urn:microsoft.com/office/officeart/2005/8/layout/chevron2"/>
    <dgm:cxn modelId="{7EBF63C8-8B7C-4B1C-BCF9-CB3B70395658}" type="presParOf" srcId="{00BD3426-B10D-42A3-AA88-0EF507BAC03C}" destId="{B6894826-CE40-4DBC-B797-28D91B73F942}" srcOrd="0" destOrd="0" presId="urn:microsoft.com/office/officeart/2005/8/layout/chevron2"/>
    <dgm:cxn modelId="{E250C2F1-52CE-42D0-98BA-A5CC5C38216D}" type="presParOf" srcId="{00BD3426-B10D-42A3-AA88-0EF507BAC03C}" destId="{CFB2C6C4-AF80-45BA-9E48-FF69E25C22E8}" srcOrd="1" destOrd="0" presId="urn:microsoft.com/office/officeart/2005/8/layout/chevron2"/>
    <dgm:cxn modelId="{A585E2D9-2D6A-4AB9-AAAC-55963A8274CB}" type="presParOf" srcId="{834FFC2D-CA40-4CB3-A609-3CACBFFDD97D}" destId="{EA80E39E-B467-4BBC-A36B-00B0AE65AA55}" srcOrd="5" destOrd="0" presId="urn:microsoft.com/office/officeart/2005/8/layout/chevron2"/>
    <dgm:cxn modelId="{227827C2-22E5-4A27-AF6D-57B90EBC6EE2}" type="presParOf" srcId="{834FFC2D-CA40-4CB3-A609-3CACBFFDD97D}" destId="{DB56DE11-657F-476A-9BF0-7AFD66EC484D}" srcOrd="6" destOrd="0" presId="urn:microsoft.com/office/officeart/2005/8/layout/chevron2"/>
    <dgm:cxn modelId="{7BBDCEB1-6E52-4AA3-A3CE-DAF594D3ABC9}" type="presParOf" srcId="{DB56DE11-657F-476A-9BF0-7AFD66EC484D}" destId="{9AFF9FF0-570D-4965-A729-8AEF737461FB}" srcOrd="0" destOrd="0" presId="urn:microsoft.com/office/officeart/2005/8/layout/chevron2"/>
    <dgm:cxn modelId="{B929D242-B612-4A1D-A3D6-D4AF44942367}" type="presParOf" srcId="{DB56DE11-657F-476A-9BF0-7AFD66EC484D}" destId="{7D018921-E55F-4CD5-AB03-D9FF2995FD9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56189D4-40F9-46F1-B9F0-5B7B1865D9D6}" type="doc">
      <dgm:prSet loTypeId="urn:microsoft.com/office/officeart/2005/8/layout/cycle4#1" loCatId="cycle" qsTypeId="urn:microsoft.com/office/officeart/2005/8/quickstyle/simple1" qsCatId="simple" csTypeId="urn:microsoft.com/office/officeart/2005/8/colors/accent1_2" csCatId="accent1" phldr="0"/>
      <dgm:spPr/>
      <dgm:t>
        <a:bodyPr/>
        <a:lstStyle/>
        <a:p>
          <a:endParaRPr lang="tr-TR"/>
        </a:p>
      </dgm:t>
    </dgm:pt>
    <dgm:pt modelId="{88BFCC26-4EF1-4D0E-9793-E27B6BB7339B}" type="pres">
      <dgm:prSet presAssocID="{756189D4-40F9-46F1-B9F0-5B7B1865D9D6}" presName="cycleMatrixDiagram" presStyleCnt="0">
        <dgm:presLayoutVars>
          <dgm:chMax val="1"/>
          <dgm:dir/>
          <dgm:animLvl val="lvl"/>
          <dgm:resizeHandles val="exact"/>
        </dgm:presLayoutVars>
      </dgm:prSet>
      <dgm:spPr/>
      <dgm:t>
        <a:bodyPr/>
        <a:lstStyle/>
        <a:p>
          <a:endParaRPr lang="tr-TR"/>
        </a:p>
      </dgm:t>
    </dgm:pt>
  </dgm:ptLst>
  <dgm:cxnLst>
    <dgm:cxn modelId="{88A9C90C-D772-4452-B963-72303453D573}" type="presOf" srcId="{756189D4-40F9-46F1-B9F0-5B7B1865D9D6}" destId="{88BFCC26-4EF1-4D0E-9793-E27B6BB7339B}" srcOrd="0"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EA92030-E801-459B-B4BE-A1A7ED6740E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tr-TR"/>
        </a:p>
      </dgm:t>
    </dgm:pt>
    <dgm:pt modelId="{C5441829-DC3B-40B0-8612-55C63C0831E8}">
      <dgm:prSet phldrT="[Metin]"/>
      <dgm:spPr/>
      <dgm:t>
        <a:bodyPr/>
        <a:lstStyle/>
        <a:p>
          <a:r>
            <a:rPr lang="tr-TR" dirty="0"/>
            <a:t>Akademik Gelişim</a:t>
          </a:r>
        </a:p>
      </dgm:t>
    </dgm:pt>
    <dgm:pt modelId="{55C34BD8-FA73-4BEA-83B4-22501B143F3A}" type="parTrans" cxnId="{72B84832-CC0D-4B92-94B8-0E4D27180D00}">
      <dgm:prSet/>
      <dgm:spPr/>
      <dgm:t>
        <a:bodyPr/>
        <a:lstStyle/>
        <a:p>
          <a:endParaRPr lang="tr-TR"/>
        </a:p>
      </dgm:t>
    </dgm:pt>
    <dgm:pt modelId="{ECD7F793-CDEB-41C3-BD32-7F59A6D3E40A}" type="sibTrans" cxnId="{72B84832-CC0D-4B92-94B8-0E4D27180D00}">
      <dgm:prSet/>
      <dgm:spPr/>
      <dgm:t>
        <a:bodyPr/>
        <a:lstStyle/>
        <a:p>
          <a:endParaRPr lang="tr-TR"/>
        </a:p>
      </dgm:t>
    </dgm:pt>
    <dgm:pt modelId="{B29ED7D2-C0C8-4D5B-BCF2-83CCF3E09F84}">
      <dgm:prSet phldrT="[Metin]"/>
      <dgm:spPr/>
      <dgm:t>
        <a:bodyPr/>
        <a:lstStyle/>
        <a:p>
          <a:r>
            <a:rPr lang="tr-TR" dirty="0"/>
            <a:t>Yaşam Boyu Öğrenme </a:t>
          </a:r>
        </a:p>
      </dgm:t>
    </dgm:pt>
    <dgm:pt modelId="{2708464A-CF1D-4AE9-A9E2-152B64EE4860}" type="parTrans" cxnId="{C00954AF-CDD9-42E5-8CCE-63D5E4088510}">
      <dgm:prSet/>
      <dgm:spPr/>
      <dgm:t>
        <a:bodyPr/>
        <a:lstStyle/>
        <a:p>
          <a:endParaRPr lang="tr-TR"/>
        </a:p>
      </dgm:t>
    </dgm:pt>
    <dgm:pt modelId="{E515C66B-33FE-4A66-8E13-A20F086EAEBB}" type="sibTrans" cxnId="{C00954AF-CDD9-42E5-8CCE-63D5E4088510}">
      <dgm:prSet/>
      <dgm:spPr/>
      <dgm:t>
        <a:bodyPr/>
        <a:lstStyle/>
        <a:p>
          <a:endParaRPr lang="tr-TR"/>
        </a:p>
      </dgm:t>
    </dgm:pt>
    <dgm:pt modelId="{EE6E02D4-3502-4012-9826-07A61CFBAD28}">
      <dgm:prSet phldrT="[Metin]"/>
      <dgm:spPr>
        <a:solidFill>
          <a:srgbClr val="FFC000"/>
        </a:solidFill>
      </dgm:spPr>
      <dgm:t>
        <a:bodyPr/>
        <a:lstStyle/>
        <a:p>
          <a:r>
            <a:rPr lang="tr-TR" dirty="0"/>
            <a:t>Kariyer Gelişimi</a:t>
          </a:r>
        </a:p>
      </dgm:t>
    </dgm:pt>
    <dgm:pt modelId="{3759CB10-4721-4B84-817B-5056C035FE70}" type="parTrans" cxnId="{00D21D36-0A97-4D57-95BE-E37B2C4A0D51}">
      <dgm:prSet/>
      <dgm:spPr/>
      <dgm:t>
        <a:bodyPr/>
        <a:lstStyle/>
        <a:p>
          <a:endParaRPr lang="tr-TR"/>
        </a:p>
      </dgm:t>
    </dgm:pt>
    <dgm:pt modelId="{2C81005D-DCB3-4B8C-8DC4-79F87A9AF92F}" type="sibTrans" cxnId="{00D21D36-0A97-4D57-95BE-E37B2C4A0D51}">
      <dgm:prSet/>
      <dgm:spPr/>
      <dgm:t>
        <a:bodyPr/>
        <a:lstStyle/>
        <a:p>
          <a:endParaRPr lang="tr-TR"/>
        </a:p>
      </dgm:t>
    </dgm:pt>
    <dgm:pt modelId="{6231B08B-274C-4D53-B663-ACF2194D6597}">
      <dgm:prSet phldrT="[Metin]"/>
      <dgm:spPr/>
      <dgm:t>
        <a:bodyPr/>
        <a:lstStyle/>
        <a:p>
          <a:r>
            <a:rPr lang="tr-TR" dirty="0"/>
            <a:t>Kariyer Amaç ve Beklentileri </a:t>
          </a:r>
        </a:p>
      </dgm:t>
    </dgm:pt>
    <dgm:pt modelId="{4296D6A8-083A-47FA-A22F-D7E9EBCBB78D}" type="parTrans" cxnId="{41073704-0244-400E-9EAB-BDE8C9CCEDD7}">
      <dgm:prSet/>
      <dgm:spPr/>
      <dgm:t>
        <a:bodyPr/>
        <a:lstStyle/>
        <a:p>
          <a:endParaRPr lang="tr-TR"/>
        </a:p>
      </dgm:t>
    </dgm:pt>
    <dgm:pt modelId="{B2FEAE14-A751-4DC2-9BCD-7B86748EDC36}" type="sibTrans" cxnId="{41073704-0244-400E-9EAB-BDE8C9CCEDD7}">
      <dgm:prSet/>
      <dgm:spPr/>
      <dgm:t>
        <a:bodyPr/>
        <a:lstStyle/>
        <a:p>
          <a:endParaRPr lang="tr-TR"/>
        </a:p>
      </dgm:t>
    </dgm:pt>
    <dgm:pt modelId="{BE15B7E8-A890-424B-8B33-35F63642BE99}">
      <dgm:prSet phldrT="[Metin]"/>
      <dgm:spPr/>
      <dgm:t>
        <a:bodyPr/>
        <a:lstStyle/>
        <a:p>
          <a:r>
            <a:rPr lang="tr-TR" dirty="0"/>
            <a:t>Çalışma Anlayışı ve Üretme</a:t>
          </a:r>
        </a:p>
      </dgm:t>
    </dgm:pt>
    <dgm:pt modelId="{42834AAF-CEB7-4EE1-A225-CF07BCC02FEA}" type="parTrans" cxnId="{5AF8E55A-F64D-426C-B77D-465409AC4242}">
      <dgm:prSet/>
      <dgm:spPr/>
      <dgm:t>
        <a:bodyPr/>
        <a:lstStyle/>
        <a:p>
          <a:endParaRPr lang="tr-TR"/>
        </a:p>
      </dgm:t>
    </dgm:pt>
    <dgm:pt modelId="{D9C9EDD4-36B6-4CCA-AC44-380A38620024}" type="sibTrans" cxnId="{5AF8E55A-F64D-426C-B77D-465409AC4242}">
      <dgm:prSet/>
      <dgm:spPr/>
      <dgm:t>
        <a:bodyPr/>
        <a:lstStyle/>
        <a:p>
          <a:endParaRPr lang="tr-TR"/>
        </a:p>
      </dgm:t>
    </dgm:pt>
    <dgm:pt modelId="{D5ED7E60-2B3A-4059-B1D5-4C7063F0E5A3}">
      <dgm:prSet phldrT="[Metin]"/>
      <dgm:spPr>
        <a:solidFill>
          <a:schemeClr val="accent4">
            <a:lumMod val="75000"/>
          </a:schemeClr>
        </a:solidFill>
      </dgm:spPr>
      <dgm:t>
        <a:bodyPr/>
        <a:lstStyle/>
        <a:p>
          <a:r>
            <a:rPr lang="tr-TR" dirty="0"/>
            <a:t>Sosyal</a:t>
          </a:r>
        </a:p>
        <a:p>
          <a:r>
            <a:rPr lang="tr-TR" dirty="0"/>
            <a:t>Duygusal Gelişim</a:t>
          </a:r>
        </a:p>
      </dgm:t>
    </dgm:pt>
    <dgm:pt modelId="{E6600F3B-42A9-40B3-A92E-9160D9419127}" type="parTrans" cxnId="{4847DBAB-EC34-463A-837C-B656ABD2866B}">
      <dgm:prSet/>
      <dgm:spPr/>
      <dgm:t>
        <a:bodyPr/>
        <a:lstStyle/>
        <a:p>
          <a:endParaRPr lang="tr-TR"/>
        </a:p>
      </dgm:t>
    </dgm:pt>
    <dgm:pt modelId="{D90EC910-9561-48B8-9BA8-3725FD68CC3A}" type="sibTrans" cxnId="{4847DBAB-EC34-463A-837C-B656ABD2866B}">
      <dgm:prSet/>
      <dgm:spPr/>
      <dgm:t>
        <a:bodyPr/>
        <a:lstStyle/>
        <a:p>
          <a:endParaRPr lang="tr-TR"/>
        </a:p>
      </dgm:t>
    </dgm:pt>
    <dgm:pt modelId="{DF59893B-A29F-4E50-BBA2-8E2E41733E87}">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Duygular</a:t>
          </a:r>
        </a:p>
      </dgm:t>
    </dgm:pt>
    <dgm:pt modelId="{0374C00A-F1A7-4DC2-ADD6-BDE12DB0A0CC}" type="parTrans" cxnId="{648711FD-0361-40FB-AED1-76CF33F43F92}">
      <dgm:prSet/>
      <dgm:spPr/>
      <dgm:t>
        <a:bodyPr/>
        <a:lstStyle/>
        <a:p>
          <a:endParaRPr lang="tr-TR"/>
        </a:p>
      </dgm:t>
    </dgm:pt>
    <dgm:pt modelId="{47B16326-1A24-4148-B4A4-CE2182C3A1AE}" type="sibTrans" cxnId="{648711FD-0361-40FB-AED1-76CF33F43F92}">
      <dgm:prSet/>
      <dgm:spPr/>
      <dgm:t>
        <a:bodyPr/>
        <a:lstStyle/>
        <a:p>
          <a:endParaRPr lang="tr-TR"/>
        </a:p>
      </dgm:t>
    </dgm:pt>
    <dgm:pt modelId="{2C427D5B-FB37-4217-83F2-EE4240717557}">
      <dgm:prSet phldrT="[Metin]"/>
      <dgm:spPr/>
      <dgm:t>
        <a:bodyPr/>
        <a:lstStyle/>
        <a:p>
          <a:r>
            <a:rPr lang="tr-TR" dirty="0"/>
            <a:t>Akademik Anlayış Ve Sorumluluk Bilinci </a:t>
          </a:r>
        </a:p>
      </dgm:t>
    </dgm:pt>
    <dgm:pt modelId="{BE44F8A3-CC64-4A8B-8EB2-8F2537819D81}" type="parTrans" cxnId="{122C33DD-71AC-4FA8-94EC-497A3E40EA10}">
      <dgm:prSet/>
      <dgm:spPr/>
      <dgm:t>
        <a:bodyPr/>
        <a:lstStyle/>
        <a:p>
          <a:endParaRPr lang="tr-TR"/>
        </a:p>
      </dgm:t>
    </dgm:pt>
    <dgm:pt modelId="{BF0BAF37-3A30-4DB4-A96E-DFDE31C187D8}" type="sibTrans" cxnId="{122C33DD-71AC-4FA8-94EC-497A3E40EA10}">
      <dgm:prSet/>
      <dgm:spPr/>
      <dgm:t>
        <a:bodyPr/>
        <a:lstStyle/>
        <a:p>
          <a:endParaRPr lang="tr-TR"/>
        </a:p>
      </dgm:t>
    </dgm:pt>
    <dgm:pt modelId="{4D1F9D86-9C46-4603-88B7-856D82EEDDCC}">
      <dgm:prSet phldrT="[Metin]"/>
      <dgm:spPr/>
      <dgm:t>
        <a:bodyPr/>
        <a:lstStyle/>
        <a:p>
          <a:r>
            <a:rPr lang="tr-TR" dirty="0"/>
            <a:t>Azim ve Çabanın Önemi </a:t>
          </a:r>
        </a:p>
      </dgm:t>
    </dgm:pt>
    <dgm:pt modelId="{D14A03DC-0EB2-4056-902D-83197C426EBC}" type="parTrans" cxnId="{31EA5A19-1B30-4ECE-8626-9458D19B766B}">
      <dgm:prSet/>
      <dgm:spPr/>
      <dgm:t>
        <a:bodyPr/>
        <a:lstStyle/>
        <a:p>
          <a:endParaRPr lang="tr-TR"/>
        </a:p>
      </dgm:t>
    </dgm:pt>
    <dgm:pt modelId="{136BAF2F-9B5D-4CDD-9BFE-3498CB573167}" type="sibTrans" cxnId="{31EA5A19-1B30-4ECE-8626-9458D19B766B}">
      <dgm:prSet/>
      <dgm:spPr/>
      <dgm:t>
        <a:bodyPr/>
        <a:lstStyle/>
        <a:p>
          <a:endParaRPr lang="tr-TR"/>
        </a:p>
      </dgm:t>
    </dgm:pt>
    <dgm:pt modelId="{4CC84D06-82BB-47F4-B4D4-316FA2B070D5}">
      <dgm:prSet phldrT="[Metin]"/>
      <dgm:spPr/>
      <dgm:t>
        <a:bodyPr/>
        <a:lstStyle/>
        <a:p>
          <a:r>
            <a:rPr lang="tr-TR" dirty="0"/>
            <a:t>Kariyer Portfolyosu Anlayışı Geliştirme</a:t>
          </a:r>
        </a:p>
      </dgm:t>
    </dgm:pt>
    <dgm:pt modelId="{A7FD034D-7D22-4F53-ACFD-96385C5E3760}" type="parTrans" cxnId="{B92DF88C-13F5-4168-9195-6C6888B44D8A}">
      <dgm:prSet/>
      <dgm:spPr/>
      <dgm:t>
        <a:bodyPr/>
        <a:lstStyle/>
        <a:p>
          <a:endParaRPr lang="tr-TR"/>
        </a:p>
      </dgm:t>
    </dgm:pt>
    <dgm:pt modelId="{5DC4DCCA-D253-46E5-A7D3-4D14951F6358}" type="sibTrans" cxnId="{B92DF88C-13F5-4168-9195-6C6888B44D8A}">
      <dgm:prSet/>
      <dgm:spPr/>
      <dgm:t>
        <a:bodyPr/>
        <a:lstStyle/>
        <a:p>
          <a:endParaRPr lang="tr-TR"/>
        </a:p>
      </dgm:t>
    </dgm:pt>
    <dgm:pt modelId="{C27A009D-8C3D-4C3C-8CAA-D0A118700916}">
      <dgm:prSet phldrT="[Metin]"/>
      <dgm:spPr/>
      <dgm:t>
        <a:bodyPr/>
        <a:lstStyle/>
        <a:p>
          <a:r>
            <a:rPr lang="tr-TR" dirty="0"/>
            <a:t>Kariyer Planlama</a:t>
          </a:r>
        </a:p>
      </dgm:t>
    </dgm:pt>
    <dgm:pt modelId="{BD92A778-8CC5-4B86-B7CC-67EA974E2290}" type="parTrans" cxnId="{A4390FBC-7DD4-4DAC-955B-1FED3D8B4DCB}">
      <dgm:prSet/>
      <dgm:spPr/>
      <dgm:t>
        <a:bodyPr/>
        <a:lstStyle/>
        <a:p>
          <a:endParaRPr lang="tr-TR"/>
        </a:p>
      </dgm:t>
    </dgm:pt>
    <dgm:pt modelId="{96FE5CCE-8F0B-4890-AFE3-8F2C711ED9D3}" type="sibTrans" cxnId="{A4390FBC-7DD4-4DAC-955B-1FED3D8B4DCB}">
      <dgm:prSet/>
      <dgm:spPr/>
      <dgm:t>
        <a:bodyPr/>
        <a:lstStyle/>
        <a:p>
          <a:endParaRPr lang="tr-TR"/>
        </a:p>
      </dgm:t>
    </dgm:pt>
    <dgm:pt modelId="{C0A03F95-0C02-4D33-AA21-7733F5324AF3}">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Hayal Etme</a:t>
          </a:r>
        </a:p>
      </dgm:t>
    </dgm:pt>
    <dgm:pt modelId="{A5510D54-2CB1-4731-BD83-02DB704D3F0F}" type="parTrans" cxnId="{4D376F0F-D757-4049-B384-F385A632AAD8}">
      <dgm:prSet/>
      <dgm:spPr/>
      <dgm:t>
        <a:bodyPr/>
        <a:lstStyle/>
        <a:p>
          <a:endParaRPr lang="tr-TR"/>
        </a:p>
      </dgm:t>
    </dgm:pt>
    <dgm:pt modelId="{39CF35D2-8DB5-4A03-AC69-0F2DF5DF124C}" type="sibTrans" cxnId="{4D376F0F-D757-4049-B384-F385A632AAD8}">
      <dgm:prSet/>
      <dgm:spPr/>
      <dgm:t>
        <a:bodyPr/>
        <a:lstStyle/>
        <a:p>
          <a:endParaRPr lang="tr-TR"/>
        </a:p>
      </dgm:t>
    </dgm:pt>
    <dgm:pt modelId="{E60503DF-5A0A-4E33-84D6-CBB909A3DF4C}">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İyi Oluş</a:t>
          </a:r>
        </a:p>
      </dgm:t>
    </dgm:pt>
    <dgm:pt modelId="{65D0F533-5DA2-45CC-B3D1-C8373D22096C}" type="parTrans" cxnId="{F2D16A3A-01BC-4C2C-B553-59548310E5A9}">
      <dgm:prSet/>
      <dgm:spPr/>
      <dgm:t>
        <a:bodyPr/>
        <a:lstStyle/>
        <a:p>
          <a:endParaRPr lang="tr-TR"/>
        </a:p>
      </dgm:t>
    </dgm:pt>
    <dgm:pt modelId="{795D6CC9-4E9A-49BC-AF04-19EEF630F528}" type="sibTrans" cxnId="{F2D16A3A-01BC-4C2C-B553-59548310E5A9}">
      <dgm:prSet/>
      <dgm:spPr/>
      <dgm:t>
        <a:bodyPr/>
        <a:lstStyle/>
        <a:p>
          <a:endParaRPr lang="tr-TR"/>
        </a:p>
      </dgm:t>
    </dgm:pt>
    <dgm:pt modelId="{6C8D722E-76F3-444E-ABF3-510D1F76548A}">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İyilik Hali</a:t>
          </a:r>
        </a:p>
      </dgm:t>
    </dgm:pt>
    <dgm:pt modelId="{0634B3EE-D9DA-4995-8F4A-0173E43BD7F0}" type="parTrans" cxnId="{518F5D03-DA2D-44BF-837F-8F031ABC25AD}">
      <dgm:prSet/>
      <dgm:spPr/>
      <dgm:t>
        <a:bodyPr/>
        <a:lstStyle/>
        <a:p>
          <a:endParaRPr lang="tr-TR"/>
        </a:p>
      </dgm:t>
    </dgm:pt>
    <dgm:pt modelId="{E25AB397-4B05-4D64-AE9E-EDBC92394C6E}" type="sibTrans" cxnId="{518F5D03-DA2D-44BF-837F-8F031ABC25AD}">
      <dgm:prSet/>
      <dgm:spPr/>
      <dgm:t>
        <a:bodyPr/>
        <a:lstStyle/>
        <a:p>
          <a:endParaRPr lang="tr-TR"/>
        </a:p>
      </dgm:t>
    </dgm:pt>
    <dgm:pt modelId="{96DECB02-5840-44F3-91F1-39665F7CD4FE}">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Beden İmgesi</a:t>
          </a:r>
        </a:p>
      </dgm:t>
    </dgm:pt>
    <dgm:pt modelId="{8AFB90EC-DD10-4A2F-9227-A9226E9630B4}" type="parTrans" cxnId="{460151A1-9714-4962-8617-D4745B2C8E40}">
      <dgm:prSet/>
      <dgm:spPr/>
      <dgm:t>
        <a:bodyPr/>
        <a:lstStyle/>
        <a:p>
          <a:endParaRPr lang="tr-TR"/>
        </a:p>
      </dgm:t>
    </dgm:pt>
    <dgm:pt modelId="{2B64A3A8-8EFC-4B06-9A21-2647A2FA0897}" type="sibTrans" cxnId="{460151A1-9714-4962-8617-D4745B2C8E40}">
      <dgm:prSet/>
      <dgm:spPr/>
      <dgm:t>
        <a:bodyPr/>
        <a:lstStyle/>
        <a:p>
          <a:endParaRPr lang="tr-TR"/>
        </a:p>
      </dgm:t>
    </dgm:pt>
    <dgm:pt modelId="{C9A0FEEC-20AD-49B2-87E0-47E4F4570958}">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Sanal Arkadaşlık</a:t>
          </a:r>
        </a:p>
      </dgm:t>
    </dgm:pt>
    <dgm:pt modelId="{9C6B1B2F-382A-4934-AF04-66BBDD8F4E06}" type="parTrans" cxnId="{BEB3779D-3887-4810-8347-5687A46556A6}">
      <dgm:prSet/>
      <dgm:spPr/>
      <dgm:t>
        <a:bodyPr/>
        <a:lstStyle/>
        <a:p>
          <a:endParaRPr lang="tr-TR"/>
        </a:p>
      </dgm:t>
    </dgm:pt>
    <dgm:pt modelId="{9B54C15E-8CFB-448A-AFC4-2323418C0045}" type="sibTrans" cxnId="{BEB3779D-3887-4810-8347-5687A46556A6}">
      <dgm:prSet/>
      <dgm:spPr/>
      <dgm:t>
        <a:bodyPr/>
        <a:lstStyle/>
        <a:p>
          <a:endParaRPr lang="tr-TR"/>
        </a:p>
      </dgm:t>
    </dgm:pt>
    <dgm:pt modelId="{8F152963-03F1-4571-A6DE-E0E99CFDD652}">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Hak Savunuculuğu</a:t>
          </a:r>
        </a:p>
      </dgm:t>
    </dgm:pt>
    <dgm:pt modelId="{750CB4CC-4C3D-488F-81A6-D1C921A0ADEC}" type="parTrans" cxnId="{638132F9-4A5F-4B7B-96C8-49FFD5AFF11F}">
      <dgm:prSet/>
      <dgm:spPr/>
      <dgm:t>
        <a:bodyPr/>
        <a:lstStyle/>
        <a:p>
          <a:endParaRPr lang="tr-TR"/>
        </a:p>
      </dgm:t>
    </dgm:pt>
    <dgm:pt modelId="{33309A46-AD46-4B9A-ADDD-22FB19C6E7EC}" type="sibTrans" cxnId="{638132F9-4A5F-4B7B-96C8-49FFD5AFF11F}">
      <dgm:prSet/>
      <dgm:spPr/>
      <dgm:t>
        <a:bodyPr/>
        <a:lstStyle/>
        <a:p>
          <a:endParaRPr lang="tr-TR"/>
        </a:p>
      </dgm:t>
    </dgm:pt>
    <dgm:pt modelId="{292285F5-2E4C-477B-9AD2-9CAA0D07E1FC}">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Karakter Güçleri </a:t>
          </a:r>
        </a:p>
      </dgm:t>
    </dgm:pt>
    <dgm:pt modelId="{4C41C7EA-9DDE-4B5D-A117-7E8605D70362}" type="parTrans" cxnId="{7057868F-5249-4D29-94ED-B2DE4817E75E}">
      <dgm:prSet/>
      <dgm:spPr/>
      <dgm:t>
        <a:bodyPr/>
        <a:lstStyle/>
        <a:p>
          <a:endParaRPr lang="tr-TR"/>
        </a:p>
      </dgm:t>
    </dgm:pt>
    <dgm:pt modelId="{AE0446E3-0393-4B23-B872-5D48D997E71C}" type="sibTrans" cxnId="{7057868F-5249-4D29-94ED-B2DE4817E75E}">
      <dgm:prSet/>
      <dgm:spPr/>
      <dgm:t>
        <a:bodyPr/>
        <a:lstStyle/>
        <a:p>
          <a:endParaRPr lang="tr-TR"/>
        </a:p>
      </dgm:t>
    </dgm:pt>
    <dgm:pt modelId="{C0CB0245-7003-4435-88DA-82FEE0FAA82A}">
      <dgm:prSet phldrT="[Metin]"/>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a:t>Liderlik Becerileri</a:t>
          </a:r>
        </a:p>
      </dgm:t>
    </dgm:pt>
    <dgm:pt modelId="{216BF4F4-6CB8-4919-BA53-2D6FF8E4762F}" type="parTrans" cxnId="{3695301C-C8F9-4C4D-80E7-CA1E53FDD2D1}">
      <dgm:prSet/>
      <dgm:spPr/>
      <dgm:t>
        <a:bodyPr/>
        <a:lstStyle/>
        <a:p>
          <a:endParaRPr lang="tr-TR"/>
        </a:p>
      </dgm:t>
    </dgm:pt>
    <dgm:pt modelId="{4F384C3C-6DA5-4833-8BDB-B6B16469AC13}" type="sibTrans" cxnId="{3695301C-C8F9-4C4D-80E7-CA1E53FDD2D1}">
      <dgm:prSet/>
      <dgm:spPr/>
      <dgm:t>
        <a:bodyPr/>
        <a:lstStyle/>
        <a:p>
          <a:endParaRPr lang="tr-TR"/>
        </a:p>
      </dgm:t>
    </dgm:pt>
    <dgm:pt modelId="{7EAF59B1-CA2B-4EA6-A6FF-E2D966AE02A4}" type="pres">
      <dgm:prSet presAssocID="{AEA92030-E801-459B-B4BE-A1A7ED6740E3}" presName="composite" presStyleCnt="0">
        <dgm:presLayoutVars>
          <dgm:chMax val="5"/>
          <dgm:dir/>
          <dgm:animLvl val="ctr"/>
          <dgm:resizeHandles val="exact"/>
        </dgm:presLayoutVars>
      </dgm:prSet>
      <dgm:spPr/>
      <dgm:t>
        <a:bodyPr/>
        <a:lstStyle/>
        <a:p>
          <a:endParaRPr lang="tr-TR"/>
        </a:p>
      </dgm:t>
    </dgm:pt>
    <dgm:pt modelId="{9FB34C1C-452A-4619-8F16-9431DE38038E}" type="pres">
      <dgm:prSet presAssocID="{AEA92030-E801-459B-B4BE-A1A7ED6740E3}" presName="cycle" presStyleCnt="0"/>
      <dgm:spPr/>
    </dgm:pt>
    <dgm:pt modelId="{C678B3EE-B7D4-42B5-8381-03C2E28BB4A6}" type="pres">
      <dgm:prSet presAssocID="{AEA92030-E801-459B-B4BE-A1A7ED6740E3}" presName="centerShape" presStyleCnt="0"/>
      <dgm:spPr/>
    </dgm:pt>
    <dgm:pt modelId="{C1807758-7B01-4029-88CD-43C11B9CB626}" type="pres">
      <dgm:prSet presAssocID="{AEA92030-E801-459B-B4BE-A1A7ED6740E3}" presName="connSite" presStyleLbl="node1" presStyleIdx="0" presStyleCnt="4"/>
      <dgm:spPr/>
    </dgm:pt>
    <dgm:pt modelId="{6B3CC6EB-2D25-4DA1-9DD8-B44A15F2E041}" type="pres">
      <dgm:prSet presAssocID="{AEA92030-E801-459B-B4BE-A1A7ED6740E3}" presName="visible" presStyleLbl="node1" presStyleIdx="0" presStyleCnt="4"/>
      <dgm:spPr>
        <a:solidFill>
          <a:schemeClr val="accent2">
            <a:lumMod val="75000"/>
          </a:schemeClr>
        </a:solidFill>
      </dgm:spPr>
    </dgm:pt>
    <dgm:pt modelId="{694E0DB0-02DE-416C-9EFA-001F63796534}" type="pres">
      <dgm:prSet presAssocID="{55C34BD8-FA73-4BEA-83B4-22501B143F3A}" presName="Name25" presStyleLbl="parChTrans1D1" presStyleIdx="0" presStyleCnt="3"/>
      <dgm:spPr/>
      <dgm:t>
        <a:bodyPr/>
        <a:lstStyle/>
        <a:p>
          <a:endParaRPr lang="tr-TR"/>
        </a:p>
      </dgm:t>
    </dgm:pt>
    <dgm:pt modelId="{DB62E888-3354-4BEC-871C-42C186E2F6AA}" type="pres">
      <dgm:prSet presAssocID="{C5441829-DC3B-40B0-8612-55C63C0831E8}" presName="node" presStyleCnt="0"/>
      <dgm:spPr/>
    </dgm:pt>
    <dgm:pt modelId="{2376F8D7-01EA-4636-9AD5-2FE69BD5240B}" type="pres">
      <dgm:prSet presAssocID="{C5441829-DC3B-40B0-8612-55C63C0831E8}" presName="parentNode" presStyleLbl="node1" presStyleIdx="1" presStyleCnt="4">
        <dgm:presLayoutVars>
          <dgm:chMax val="1"/>
          <dgm:bulletEnabled val="1"/>
        </dgm:presLayoutVars>
      </dgm:prSet>
      <dgm:spPr/>
      <dgm:t>
        <a:bodyPr/>
        <a:lstStyle/>
        <a:p>
          <a:endParaRPr lang="tr-TR"/>
        </a:p>
      </dgm:t>
    </dgm:pt>
    <dgm:pt modelId="{F82D6328-AEBD-4FE7-8501-923B29226BCD}" type="pres">
      <dgm:prSet presAssocID="{C5441829-DC3B-40B0-8612-55C63C0831E8}" presName="childNode" presStyleLbl="revTx" presStyleIdx="0" presStyleCnt="3">
        <dgm:presLayoutVars>
          <dgm:bulletEnabled val="1"/>
        </dgm:presLayoutVars>
      </dgm:prSet>
      <dgm:spPr/>
      <dgm:t>
        <a:bodyPr/>
        <a:lstStyle/>
        <a:p>
          <a:endParaRPr lang="tr-TR"/>
        </a:p>
      </dgm:t>
    </dgm:pt>
    <dgm:pt modelId="{4E17294A-D9E5-42E2-9C4E-4138A31A7FB0}" type="pres">
      <dgm:prSet presAssocID="{3759CB10-4721-4B84-817B-5056C035FE70}" presName="Name25" presStyleLbl="parChTrans1D1" presStyleIdx="1" presStyleCnt="3"/>
      <dgm:spPr/>
      <dgm:t>
        <a:bodyPr/>
        <a:lstStyle/>
        <a:p>
          <a:endParaRPr lang="tr-TR"/>
        </a:p>
      </dgm:t>
    </dgm:pt>
    <dgm:pt modelId="{13CAAF24-A3C9-4726-AE44-2E086A67FA7D}" type="pres">
      <dgm:prSet presAssocID="{EE6E02D4-3502-4012-9826-07A61CFBAD28}" presName="node" presStyleCnt="0"/>
      <dgm:spPr/>
    </dgm:pt>
    <dgm:pt modelId="{D5B4C4FA-F0E9-4E8B-87CD-2964E2E5D0A3}" type="pres">
      <dgm:prSet presAssocID="{EE6E02D4-3502-4012-9826-07A61CFBAD28}" presName="parentNode" presStyleLbl="node1" presStyleIdx="2" presStyleCnt="4">
        <dgm:presLayoutVars>
          <dgm:chMax val="1"/>
          <dgm:bulletEnabled val="1"/>
        </dgm:presLayoutVars>
      </dgm:prSet>
      <dgm:spPr/>
      <dgm:t>
        <a:bodyPr/>
        <a:lstStyle/>
        <a:p>
          <a:endParaRPr lang="tr-TR"/>
        </a:p>
      </dgm:t>
    </dgm:pt>
    <dgm:pt modelId="{67F3B7AC-0775-474D-947D-18069F2378CC}" type="pres">
      <dgm:prSet presAssocID="{EE6E02D4-3502-4012-9826-07A61CFBAD28}" presName="childNode" presStyleLbl="revTx" presStyleIdx="1" presStyleCnt="3">
        <dgm:presLayoutVars>
          <dgm:bulletEnabled val="1"/>
        </dgm:presLayoutVars>
      </dgm:prSet>
      <dgm:spPr/>
      <dgm:t>
        <a:bodyPr/>
        <a:lstStyle/>
        <a:p>
          <a:endParaRPr lang="tr-TR"/>
        </a:p>
      </dgm:t>
    </dgm:pt>
    <dgm:pt modelId="{66DEDE00-F660-4CCC-A568-B11A7D95B005}" type="pres">
      <dgm:prSet presAssocID="{E6600F3B-42A9-40B3-A92E-9160D9419127}" presName="Name25" presStyleLbl="parChTrans1D1" presStyleIdx="2" presStyleCnt="3"/>
      <dgm:spPr/>
      <dgm:t>
        <a:bodyPr/>
        <a:lstStyle/>
        <a:p>
          <a:endParaRPr lang="tr-TR"/>
        </a:p>
      </dgm:t>
    </dgm:pt>
    <dgm:pt modelId="{CDD794ED-8B6E-4B34-9103-127B5FF07F5E}" type="pres">
      <dgm:prSet presAssocID="{D5ED7E60-2B3A-4059-B1D5-4C7063F0E5A3}" presName="node" presStyleCnt="0"/>
      <dgm:spPr/>
    </dgm:pt>
    <dgm:pt modelId="{035740B6-8295-4E2A-A1FA-9FB63CCEFA59}" type="pres">
      <dgm:prSet presAssocID="{D5ED7E60-2B3A-4059-B1D5-4C7063F0E5A3}" presName="parentNode" presStyleLbl="node1" presStyleIdx="3" presStyleCnt="4" custScaleY="141380" custLinFactNeighborX="24902" custLinFactNeighborY="-5526">
        <dgm:presLayoutVars>
          <dgm:chMax val="1"/>
          <dgm:bulletEnabled val="1"/>
        </dgm:presLayoutVars>
      </dgm:prSet>
      <dgm:spPr/>
      <dgm:t>
        <a:bodyPr/>
        <a:lstStyle/>
        <a:p>
          <a:endParaRPr lang="tr-TR"/>
        </a:p>
      </dgm:t>
    </dgm:pt>
    <dgm:pt modelId="{5F3AB795-2D55-43F8-A292-3166FD37794D}" type="pres">
      <dgm:prSet presAssocID="{D5ED7E60-2B3A-4059-B1D5-4C7063F0E5A3}" presName="childNode" presStyleLbl="revTx" presStyleIdx="2" presStyleCnt="3">
        <dgm:presLayoutVars>
          <dgm:bulletEnabled val="1"/>
        </dgm:presLayoutVars>
      </dgm:prSet>
      <dgm:spPr/>
      <dgm:t>
        <a:bodyPr/>
        <a:lstStyle/>
        <a:p>
          <a:endParaRPr lang="tr-TR"/>
        </a:p>
      </dgm:t>
    </dgm:pt>
  </dgm:ptLst>
  <dgm:cxnLst>
    <dgm:cxn modelId="{BEB3779D-3887-4810-8347-5687A46556A6}" srcId="{D5ED7E60-2B3A-4059-B1D5-4C7063F0E5A3}" destId="{C9A0FEEC-20AD-49B2-87E0-47E4F4570958}" srcOrd="5" destOrd="0" parTransId="{9C6B1B2F-382A-4934-AF04-66BBDD8F4E06}" sibTransId="{9B54C15E-8CFB-448A-AFC4-2323418C0045}"/>
    <dgm:cxn modelId="{A4390FBC-7DD4-4DAC-955B-1FED3D8B4DCB}" srcId="{EE6E02D4-3502-4012-9826-07A61CFBAD28}" destId="{C27A009D-8C3D-4C3C-8CAA-D0A118700916}" srcOrd="2" destOrd="0" parTransId="{BD92A778-8CC5-4B86-B7CC-67EA974E2290}" sibTransId="{96FE5CCE-8F0B-4890-AFE3-8F2C711ED9D3}"/>
    <dgm:cxn modelId="{638132F9-4A5F-4B7B-96C8-49FFD5AFF11F}" srcId="{D5ED7E60-2B3A-4059-B1D5-4C7063F0E5A3}" destId="{8F152963-03F1-4571-A6DE-E0E99CFDD652}" srcOrd="6" destOrd="0" parTransId="{750CB4CC-4C3D-488F-81A6-D1C921A0ADEC}" sibTransId="{33309A46-AD46-4B9A-ADDD-22FB19C6E7EC}"/>
    <dgm:cxn modelId="{D88B6FB8-5E88-4B7C-A689-6A0A9B81894E}" type="presOf" srcId="{DF59893B-A29F-4E50-BBA2-8E2E41733E87}" destId="{5F3AB795-2D55-43F8-A292-3166FD37794D}" srcOrd="0" destOrd="0" presId="urn:microsoft.com/office/officeart/2005/8/layout/radial2"/>
    <dgm:cxn modelId="{1C4314ED-872B-413B-BA9B-3E3C7F446AD6}" type="presOf" srcId="{C27A009D-8C3D-4C3C-8CAA-D0A118700916}" destId="{67F3B7AC-0775-474D-947D-18069F2378CC}" srcOrd="0" destOrd="2" presId="urn:microsoft.com/office/officeart/2005/8/layout/radial2"/>
    <dgm:cxn modelId="{00D21D36-0A97-4D57-95BE-E37B2C4A0D51}" srcId="{AEA92030-E801-459B-B4BE-A1A7ED6740E3}" destId="{EE6E02D4-3502-4012-9826-07A61CFBAD28}" srcOrd="1" destOrd="0" parTransId="{3759CB10-4721-4B84-817B-5056C035FE70}" sibTransId="{2C81005D-DCB3-4B8C-8DC4-79F87A9AF92F}"/>
    <dgm:cxn modelId="{B92DF88C-13F5-4168-9195-6C6888B44D8A}" srcId="{EE6E02D4-3502-4012-9826-07A61CFBAD28}" destId="{4CC84D06-82BB-47F4-B4D4-316FA2B070D5}" srcOrd="1" destOrd="0" parTransId="{A7FD034D-7D22-4F53-ACFD-96385C5E3760}" sibTransId="{5DC4DCCA-D253-46E5-A7D3-4D14951F6358}"/>
    <dgm:cxn modelId="{72B84832-CC0D-4B92-94B8-0E4D27180D00}" srcId="{AEA92030-E801-459B-B4BE-A1A7ED6740E3}" destId="{C5441829-DC3B-40B0-8612-55C63C0831E8}" srcOrd="0" destOrd="0" parTransId="{55C34BD8-FA73-4BEA-83B4-22501B143F3A}" sibTransId="{ECD7F793-CDEB-41C3-BD32-7F59A6D3E40A}"/>
    <dgm:cxn modelId="{648711FD-0361-40FB-AED1-76CF33F43F92}" srcId="{D5ED7E60-2B3A-4059-B1D5-4C7063F0E5A3}" destId="{DF59893B-A29F-4E50-BBA2-8E2E41733E87}" srcOrd="0" destOrd="0" parTransId="{0374C00A-F1A7-4DC2-ADD6-BDE12DB0A0CC}" sibTransId="{47B16326-1A24-4148-B4A4-CE2182C3A1AE}"/>
    <dgm:cxn modelId="{DC22D243-5A2A-4F3A-B8DD-098877D9F519}" type="presOf" srcId="{4CC84D06-82BB-47F4-B4D4-316FA2B070D5}" destId="{67F3B7AC-0775-474D-947D-18069F2378CC}" srcOrd="0" destOrd="1" presId="urn:microsoft.com/office/officeart/2005/8/layout/radial2"/>
    <dgm:cxn modelId="{D92CCD48-AB18-4FB9-AF6E-45F31A42E14B}" type="presOf" srcId="{4D1F9D86-9C46-4603-88B7-856D82EEDDCC}" destId="{F82D6328-AEBD-4FE7-8501-923B29226BCD}" srcOrd="0" destOrd="2" presId="urn:microsoft.com/office/officeart/2005/8/layout/radial2"/>
    <dgm:cxn modelId="{7057868F-5249-4D29-94ED-B2DE4817E75E}" srcId="{D5ED7E60-2B3A-4059-B1D5-4C7063F0E5A3}" destId="{292285F5-2E4C-477B-9AD2-9CAA0D07E1FC}" srcOrd="7" destOrd="0" parTransId="{4C41C7EA-9DDE-4B5D-A117-7E8605D70362}" sibTransId="{AE0446E3-0393-4B23-B872-5D48D997E71C}"/>
    <dgm:cxn modelId="{8403CE73-E96A-4C96-A979-0CCFEC773666}" type="presOf" srcId="{AEA92030-E801-459B-B4BE-A1A7ED6740E3}" destId="{7EAF59B1-CA2B-4EA6-A6FF-E2D966AE02A4}" srcOrd="0" destOrd="0" presId="urn:microsoft.com/office/officeart/2005/8/layout/radial2"/>
    <dgm:cxn modelId="{822E5342-F679-4B41-8287-1CC2B51DBF20}" type="presOf" srcId="{8F152963-03F1-4571-A6DE-E0E99CFDD652}" destId="{5F3AB795-2D55-43F8-A292-3166FD37794D}" srcOrd="0" destOrd="6" presId="urn:microsoft.com/office/officeart/2005/8/layout/radial2"/>
    <dgm:cxn modelId="{CC97362E-455A-4339-996C-D04C207B944F}" type="presOf" srcId="{3759CB10-4721-4B84-817B-5056C035FE70}" destId="{4E17294A-D9E5-42E2-9C4E-4138A31A7FB0}" srcOrd="0" destOrd="0" presId="urn:microsoft.com/office/officeart/2005/8/layout/radial2"/>
    <dgm:cxn modelId="{A05672DA-BEF3-4ED3-96AF-574E32A3326A}" type="presOf" srcId="{6231B08B-274C-4D53-B663-ACF2194D6597}" destId="{67F3B7AC-0775-474D-947D-18069F2378CC}" srcOrd="0" destOrd="0" presId="urn:microsoft.com/office/officeart/2005/8/layout/radial2"/>
    <dgm:cxn modelId="{63B41A57-87CA-4B8C-B1CE-26A492E25F99}" type="presOf" srcId="{B29ED7D2-C0C8-4D5B-BCF2-83CCF3E09F84}" destId="{F82D6328-AEBD-4FE7-8501-923B29226BCD}" srcOrd="0" destOrd="0" presId="urn:microsoft.com/office/officeart/2005/8/layout/radial2"/>
    <dgm:cxn modelId="{B63972A7-26E0-49AE-84EB-EFA2349994CE}" type="presOf" srcId="{C0CB0245-7003-4435-88DA-82FEE0FAA82A}" destId="{5F3AB795-2D55-43F8-A292-3166FD37794D}" srcOrd="0" destOrd="8" presId="urn:microsoft.com/office/officeart/2005/8/layout/radial2"/>
    <dgm:cxn modelId="{9B0785D6-7933-4F07-8FA4-633A0F1568AA}" type="presOf" srcId="{C0A03F95-0C02-4D33-AA21-7733F5324AF3}" destId="{5F3AB795-2D55-43F8-A292-3166FD37794D}" srcOrd="0" destOrd="1" presId="urn:microsoft.com/office/officeart/2005/8/layout/radial2"/>
    <dgm:cxn modelId="{529A09FE-EAF5-4DAB-B33B-D13BCE4C75C7}" type="presOf" srcId="{55C34BD8-FA73-4BEA-83B4-22501B143F3A}" destId="{694E0DB0-02DE-416C-9EFA-001F63796534}" srcOrd="0" destOrd="0" presId="urn:microsoft.com/office/officeart/2005/8/layout/radial2"/>
    <dgm:cxn modelId="{A07F07E5-7076-4E69-93CF-9698D7C33F6C}" type="presOf" srcId="{292285F5-2E4C-477B-9AD2-9CAA0D07E1FC}" destId="{5F3AB795-2D55-43F8-A292-3166FD37794D}" srcOrd="0" destOrd="7" presId="urn:microsoft.com/office/officeart/2005/8/layout/radial2"/>
    <dgm:cxn modelId="{F2D16A3A-01BC-4C2C-B553-59548310E5A9}" srcId="{D5ED7E60-2B3A-4059-B1D5-4C7063F0E5A3}" destId="{E60503DF-5A0A-4E33-84D6-CBB909A3DF4C}" srcOrd="2" destOrd="0" parTransId="{65D0F533-5DA2-45CC-B3D1-C8373D22096C}" sibTransId="{795D6CC9-4E9A-49BC-AF04-19EEF630F528}"/>
    <dgm:cxn modelId="{460151A1-9714-4962-8617-D4745B2C8E40}" srcId="{D5ED7E60-2B3A-4059-B1D5-4C7063F0E5A3}" destId="{96DECB02-5840-44F3-91F1-39665F7CD4FE}" srcOrd="4" destOrd="0" parTransId="{8AFB90EC-DD10-4A2F-9227-A9226E9630B4}" sibTransId="{2B64A3A8-8EFC-4B06-9A21-2647A2FA0897}"/>
    <dgm:cxn modelId="{5A98E542-A549-48D8-9777-6646B959C6AF}" type="presOf" srcId="{EE6E02D4-3502-4012-9826-07A61CFBAD28}" destId="{D5B4C4FA-F0E9-4E8B-87CD-2964E2E5D0A3}" srcOrd="0" destOrd="0" presId="urn:microsoft.com/office/officeart/2005/8/layout/radial2"/>
    <dgm:cxn modelId="{122C33DD-71AC-4FA8-94EC-497A3E40EA10}" srcId="{C5441829-DC3B-40B0-8612-55C63C0831E8}" destId="{2C427D5B-FB37-4217-83F2-EE4240717557}" srcOrd="1" destOrd="0" parTransId="{BE44F8A3-CC64-4A8B-8EB2-8F2537819D81}" sibTransId="{BF0BAF37-3A30-4DB4-A96E-DFDE31C187D8}"/>
    <dgm:cxn modelId="{C00954AF-CDD9-42E5-8CCE-63D5E4088510}" srcId="{C5441829-DC3B-40B0-8612-55C63C0831E8}" destId="{B29ED7D2-C0C8-4D5B-BCF2-83CCF3E09F84}" srcOrd="0" destOrd="0" parTransId="{2708464A-CF1D-4AE9-A9E2-152B64EE4860}" sibTransId="{E515C66B-33FE-4A66-8E13-A20F086EAEBB}"/>
    <dgm:cxn modelId="{518F5D03-DA2D-44BF-837F-8F031ABC25AD}" srcId="{D5ED7E60-2B3A-4059-B1D5-4C7063F0E5A3}" destId="{6C8D722E-76F3-444E-ABF3-510D1F76548A}" srcOrd="3" destOrd="0" parTransId="{0634B3EE-D9DA-4995-8F4A-0173E43BD7F0}" sibTransId="{E25AB397-4B05-4D64-AE9E-EDBC92394C6E}"/>
    <dgm:cxn modelId="{120BDE47-1D2C-4B3A-8C6C-7EB1A5ECD6BF}" type="presOf" srcId="{C9A0FEEC-20AD-49B2-87E0-47E4F4570958}" destId="{5F3AB795-2D55-43F8-A292-3166FD37794D}" srcOrd="0" destOrd="5" presId="urn:microsoft.com/office/officeart/2005/8/layout/radial2"/>
    <dgm:cxn modelId="{4D376F0F-D757-4049-B384-F385A632AAD8}" srcId="{D5ED7E60-2B3A-4059-B1D5-4C7063F0E5A3}" destId="{C0A03F95-0C02-4D33-AA21-7733F5324AF3}" srcOrd="1" destOrd="0" parTransId="{A5510D54-2CB1-4731-BD83-02DB704D3F0F}" sibTransId="{39CF35D2-8DB5-4A03-AC69-0F2DF5DF124C}"/>
    <dgm:cxn modelId="{B80AF7A8-D69B-4945-9BF5-F98BDCDEB837}" type="presOf" srcId="{D5ED7E60-2B3A-4059-B1D5-4C7063F0E5A3}" destId="{035740B6-8295-4E2A-A1FA-9FB63CCEFA59}" srcOrd="0" destOrd="0" presId="urn:microsoft.com/office/officeart/2005/8/layout/radial2"/>
    <dgm:cxn modelId="{0D7DC569-FA21-4ADE-8DCD-270AFB936967}" type="presOf" srcId="{E60503DF-5A0A-4E33-84D6-CBB909A3DF4C}" destId="{5F3AB795-2D55-43F8-A292-3166FD37794D}" srcOrd="0" destOrd="2" presId="urn:microsoft.com/office/officeart/2005/8/layout/radial2"/>
    <dgm:cxn modelId="{6AE2EACA-E651-459F-9409-960DFC47EA83}" type="presOf" srcId="{E6600F3B-42A9-40B3-A92E-9160D9419127}" destId="{66DEDE00-F660-4CCC-A568-B11A7D95B005}" srcOrd="0" destOrd="0" presId="urn:microsoft.com/office/officeart/2005/8/layout/radial2"/>
    <dgm:cxn modelId="{8E50E195-5ED4-4D99-A60B-AD346B4356F8}" type="presOf" srcId="{BE15B7E8-A890-424B-8B33-35F63642BE99}" destId="{67F3B7AC-0775-474D-947D-18069F2378CC}" srcOrd="0" destOrd="3" presId="urn:microsoft.com/office/officeart/2005/8/layout/radial2"/>
    <dgm:cxn modelId="{41073704-0244-400E-9EAB-BDE8C9CCEDD7}" srcId="{EE6E02D4-3502-4012-9826-07A61CFBAD28}" destId="{6231B08B-274C-4D53-B663-ACF2194D6597}" srcOrd="0" destOrd="0" parTransId="{4296D6A8-083A-47FA-A22F-D7E9EBCBB78D}" sibTransId="{B2FEAE14-A751-4DC2-9BCD-7B86748EDC36}"/>
    <dgm:cxn modelId="{31EA5A19-1B30-4ECE-8626-9458D19B766B}" srcId="{C5441829-DC3B-40B0-8612-55C63C0831E8}" destId="{4D1F9D86-9C46-4603-88B7-856D82EEDDCC}" srcOrd="2" destOrd="0" parTransId="{D14A03DC-0EB2-4056-902D-83197C426EBC}" sibTransId="{136BAF2F-9B5D-4CDD-9BFE-3498CB573167}"/>
    <dgm:cxn modelId="{6D976E7B-F9E3-42E6-9805-861089D11A8E}" type="presOf" srcId="{C5441829-DC3B-40B0-8612-55C63C0831E8}" destId="{2376F8D7-01EA-4636-9AD5-2FE69BD5240B}" srcOrd="0" destOrd="0" presId="urn:microsoft.com/office/officeart/2005/8/layout/radial2"/>
    <dgm:cxn modelId="{CAA6B437-2054-4D6B-9DFD-E93E4E9EB4CC}" type="presOf" srcId="{6C8D722E-76F3-444E-ABF3-510D1F76548A}" destId="{5F3AB795-2D55-43F8-A292-3166FD37794D}" srcOrd="0" destOrd="3" presId="urn:microsoft.com/office/officeart/2005/8/layout/radial2"/>
    <dgm:cxn modelId="{4847DBAB-EC34-463A-837C-B656ABD2866B}" srcId="{AEA92030-E801-459B-B4BE-A1A7ED6740E3}" destId="{D5ED7E60-2B3A-4059-B1D5-4C7063F0E5A3}" srcOrd="2" destOrd="0" parTransId="{E6600F3B-42A9-40B3-A92E-9160D9419127}" sibTransId="{D90EC910-9561-48B8-9BA8-3725FD68CC3A}"/>
    <dgm:cxn modelId="{3695301C-C8F9-4C4D-80E7-CA1E53FDD2D1}" srcId="{D5ED7E60-2B3A-4059-B1D5-4C7063F0E5A3}" destId="{C0CB0245-7003-4435-88DA-82FEE0FAA82A}" srcOrd="8" destOrd="0" parTransId="{216BF4F4-6CB8-4919-BA53-2D6FF8E4762F}" sibTransId="{4F384C3C-6DA5-4833-8BDB-B6B16469AC13}"/>
    <dgm:cxn modelId="{761156BF-60CC-4CA5-99F3-325869B84363}" type="presOf" srcId="{96DECB02-5840-44F3-91F1-39665F7CD4FE}" destId="{5F3AB795-2D55-43F8-A292-3166FD37794D}" srcOrd="0" destOrd="4" presId="urn:microsoft.com/office/officeart/2005/8/layout/radial2"/>
    <dgm:cxn modelId="{E0BBBFEE-AE85-4CD4-8F30-F15EC1E5E24C}" type="presOf" srcId="{2C427D5B-FB37-4217-83F2-EE4240717557}" destId="{F82D6328-AEBD-4FE7-8501-923B29226BCD}" srcOrd="0" destOrd="1" presId="urn:microsoft.com/office/officeart/2005/8/layout/radial2"/>
    <dgm:cxn modelId="{5AF8E55A-F64D-426C-B77D-465409AC4242}" srcId="{EE6E02D4-3502-4012-9826-07A61CFBAD28}" destId="{BE15B7E8-A890-424B-8B33-35F63642BE99}" srcOrd="3" destOrd="0" parTransId="{42834AAF-CEB7-4EE1-A225-CF07BCC02FEA}" sibTransId="{D9C9EDD4-36B6-4CCA-AC44-380A38620024}"/>
    <dgm:cxn modelId="{B25B5B93-CEDC-4C49-A056-B822EE0EC43A}" type="presParOf" srcId="{7EAF59B1-CA2B-4EA6-A6FF-E2D966AE02A4}" destId="{9FB34C1C-452A-4619-8F16-9431DE38038E}" srcOrd="0" destOrd="0" presId="urn:microsoft.com/office/officeart/2005/8/layout/radial2"/>
    <dgm:cxn modelId="{FF05EF6F-8917-45AF-8919-AF0F8C0B57E6}" type="presParOf" srcId="{9FB34C1C-452A-4619-8F16-9431DE38038E}" destId="{C678B3EE-B7D4-42B5-8381-03C2E28BB4A6}" srcOrd="0" destOrd="0" presId="urn:microsoft.com/office/officeart/2005/8/layout/radial2"/>
    <dgm:cxn modelId="{1C2C5932-F4BC-4B67-AF41-FBB07AB5248F}" type="presParOf" srcId="{C678B3EE-B7D4-42B5-8381-03C2E28BB4A6}" destId="{C1807758-7B01-4029-88CD-43C11B9CB626}" srcOrd="0" destOrd="0" presId="urn:microsoft.com/office/officeart/2005/8/layout/radial2"/>
    <dgm:cxn modelId="{A2C04892-3712-402D-BA55-2B07E7EB1269}" type="presParOf" srcId="{C678B3EE-B7D4-42B5-8381-03C2E28BB4A6}" destId="{6B3CC6EB-2D25-4DA1-9DD8-B44A15F2E041}" srcOrd="1" destOrd="0" presId="urn:microsoft.com/office/officeart/2005/8/layout/radial2"/>
    <dgm:cxn modelId="{02FF523B-2E2D-4593-9AC1-F4F3851FD581}" type="presParOf" srcId="{9FB34C1C-452A-4619-8F16-9431DE38038E}" destId="{694E0DB0-02DE-416C-9EFA-001F63796534}" srcOrd="1" destOrd="0" presId="urn:microsoft.com/office/officeart/2005/8/layout/radial2"/>
    <dgm:cxn modelId="{DFE16C82-E10B-457E-8C5F-FC9257A31BA6}" type="presParOf" srcId="{9FB34C1C-452A-4619-8F16-9431DE38038E}" destId="{DB62E888-3354-4BEC-871C-42C186E2F6AA}" srcOrd="2" destOrd="0" presId="urn:microsoft.com/office/officeart/2005/8/layout/radial2"/>
    <dgm:cxn modelId="{F76BDC02-7692-4DE9-98C9-FEE5E57CC345}" type="presParOf" srcId="{DB62E888-3354-4BEC-871C-42C186E2F6AA}" destId="{2376F8D7-01EA-4636-9AD5-2FE69BD5240B}" srcOrd="0" destOrd="0" presId="urn:microsoft.com/office/officeart/2005/8/layout/radial2"/>
    <dgm:cxn modelId="{B7014850-D30E-4F18-8AB1-062300904109}" type="presParOf" srcId="{DB62E888-3354-4BEC-871C-42C186E2F6AA}" destId="{F82D6328-AEBD-4FE7-8501-923B29226BCD}" srcOrd="1" destOrd="0" presId="urn:microsoft.com/office/officeart/2005/8/layout/radial2"/>
    <dgm:cxn modelId="{99A8B4D5-A687-422F-A2ED-2007BF9115BC}" type="presParOf" srcId="{9FB34C1C-452A-4619-8F16-9431DE38038E}" destId="{4E17294A-D9E5-42E2-9C4E-4138A31A7FB0}" srcOrd="3" destOrd="0" presId="urn:microsoft.com/office/officeart/2005/8/layout/radial2"/>
    <dgm:cxn modelId="{CE498ADA-7BD9-4A19-AB30-D0FEA6A35EC0}" type="presParOf" srcId="{9FB34C1C-452A-4619-8F16-9431DE38038E}" destId="{13CAAF24-A3C9-4726-AE44-2E086A67FA7D}" srcOrd="4" destOrd="0" presId="urn:microsoft.com/office/officeart/2005/8/layout/radial2"/>
    <dgm:cxn modelId="{58B3475D-0B11-45AF-9F5B-36E45A30DAEC}" type="presParOf" srcId="{13CAAF24-A3C9-4726-AE44-2E086A67FA7D}" destId="{D5B4C4FA-F0E9-4E8B-87CD-2964E2E5D0A3}" srcOrd="0" destOrd="0" presId="urn:microsoft.com/office/officeart/2005/8/layout/radial2"/>
    <dgm:cxn modelId="{95B0811F-A853-49B5-8ECF-B9AAEF16EF6C}" type="presParOf" srcId="{13CAAF24-A3C9-4726-AE44-2E086A67FA7D}" destId="{67F3B7AC-0775-474D-947D-18069F2378CC}" srcOrd="1" destOrd="0" presId="urn:microsoft.com/office/officeart/2005/8/layout/radial2"/>
    <dgm:cxn modelId="{758AC32C-856D-42C5-A2BC-BAB71CD5843B}" type="presParOf" srcId="{9FB34C1C-452A-4619-8F16-9431DE38038E}" destId="{66DEDE00-F660-4CCC-A568-B11A7D95B005}" srcOrd="5" destOrd="0" presId="urn:microsoft.com/office/officeart/2005/8/layout/radial2"/>
    <dgm:cxn modelId="{CA62239E-53AE-4219-9229-13C2CD1E8827}" type="presParOf" srcId="{9FB34C1C-452A-4619-8F16-9431DE38038E}" destId="{CDD794ED-8B6E-4B34-9103-127B5FF07F5E}" srcOrd="6" destOrd="0" presId="urn:microsoft.com/office/officeart/2005/8/layout/radial2"/>
    <dgm:cxn modelId="{51B40933-0222-4E5F-AAAE-D6F62E8AAB09}" type="presParOf" srcId="{CDD794ED-8B6E-4B34-9103-127B5FF07F5E}" destId="{035740B6-8295-4E2A-A1FA-9FB63CCEFA59}" srcOrd="0" destOrd="0" presId="urn:microsoft.com/office/officeart/2005/8/layout/radial2"/>
    <dgm:cxn modelId="{A5187BF7-B5E3-43FF-B4C5-25480483D4AE}" type="presParOf" srcId="{CDD794ED-8B6E-4B34-9103-127B5FF07F5E}" destId="{5F3AB795-2D55-43F8-A292-3166FD37794D}" srcOrd="1" destOrd="0" presId="urn:microsoft.com/office/officeart/2005/8/layout/radial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03F48-075F-4260-95D8-42FE4C1B79A9}"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tr-TR"/>
        </a:p>
      </dgm:t>
    </dgm:pt>
    <dgm:pt modelId="{0C0E389D-6EA8-42CA-9CCD-AEDC6CB4DA85}">
      <dgm:prSet phldrT="[Metin]"/>
      <dgm:spPr/>
      <dgm:t>
        <a:bodyPr/>
        <a:lstStyle/>
        <a:p>
          <a:r>
            <a:rPr lang="tr-TR" dirty="0"/>
            <a:t>1.Aşama </a:t>
          </a:r>
        </a:p>
      </dgm:t>
    </dgm:pt>
    <dgm:pt modelId="{CB57A23C-868A-4C22-966F-65FEA8B409C5}" type="parTrans" cxnId="{BCEE8108-1119-4BB5-BE42-9C8DC2042C12}">
      <dgm:prSet/>
      <dgm:spPr/>
      <dgm:t>
        <a:bodyPr/>
        <a:lstStyle/>
        <a:p>
          <a:endParaRPr lang="tr-TR"/>
        </a:p>
      </dgm:t>
    </dgm:pt>
    <dgm:pt modelId="{A4A599B2-734B-4458-A880-D897DB9FF066}" type="sibTrans" cxnId="{BCEE8108-1119-4BB5-BE42-9C8DC2042C12}">
      <dgm:prSet/>
      <dgm:spPr/>
      <dgm:t>
        <a:bodyPr/>
        <a:lstStyle/>
        <a:p>
          <a:endParaRPr lang="tr-TR"/>
        </a:p>
      </dgm:t>
    </dgm:pt>
    <dgm:pt modelId="{E8790253-7775-4EF9-92FE-102F2D41129C}">
      <dgm:prSet phldrT="[Metin]"/>
      <dgm:spPr/>
      <dgm:t>
        <a:bodyPr/>
        <a:lstStyle/>
        <a:p>
          <a:endParaRPr lang="tr-TR" dirty="0"/>
        </a:p>
        <a:p>
          <a:endParaRPr lang="tr-TR" dirty="0"/>
        </a:p>
        <a:p>
          <a:r>
            <a:rPr lang="tr-TR" dirty="0"/>
            <a:t>Çalıştay Öncesi Hazırlıklar </a:t>
          </a:r>
        </a:p>
      </dgm:t>
    </dgm:pt>
    <dgm:pt modelId="{CE9E3511-1D92-4588-8CA5-9B01877A36A8}" type="parTrans" cxnId="{E787EAB9-D165-4A09-A4E4-469915E07572}">
      <dgm:prSet/>
      <dgm:spPr/>
      <dgm:t>
        <a:bodyPr/>
        <a:lstStyle/>
        <a:p>
          <a:endParaRPr lang="tr-TR"/>
        </a:p>
      </dgm:t>
    </dgm:pt>
    <dgm:pt modelId="{27B49764-7FE6-40AF-AF58-980D73255358}" type="sibTrans" cxnId="{E787EAB9-D165-4A09-A4E4-469915E07572}">
      <dgm:prSet/>
      <dgm:spPr/>
      <dgm:t>
        <a:bodyPr/>
        <a:lstStyle/>
        <a:p>
          <a:endParaRPr lang="tr-TR"/>
        </a:p>
      </dgm:t>
    </dgm:pt>
    <dgm:pt modelId="{6206BB93-85FF-4436-81E4-DECAB8BD4587}">
      <dgm:prSet phldrT="[Metin]"/>
      <dgm:spPr/>
      <dgm:t>
        <a:bodyPr/>
        <a:lstStyle/>
        <a:p>
          <a:r>
            <a:rPr lang="tr-TR" dirty="0"/>
            <a:t>2. Aşama </a:t>
          </a:r>
        </a:p>
      </dgm:t>
    </dgm:pt>
    <dgm:pt modelId="{254661EC-8F58-49A5-BB7E-323DCEF5C39F}" type="parTrans" cxnId="{87AE3CEE-DB6A-43AA-B211-521E6564FD82}">
      <dgm:prSet/>
      <dgm:spPr/>
      <dgm:t>
        <a:bodyPr/>
        <a:lstStyle/>
        <a:p>
          <a:endParaRPr lang="tr-TR"/>
        </a:p>
      </dgm:t>
    </dgm:pt>
    <dgm:pt modelId="{80F70C40-724E-4726-9BAB-5B85CC29517E}" type="sibTrans" cxnId="{87AE3CEE-DB6A-43AA-B211-521E6564FD82}">
      <dgm:prSet/>
      <dgm:spPr/>
      <dgm:t>
        <a:bodyPr/>
        <a:lstStyle/>
        <a:p>
          <a:endParaRPr lang="tr-TR"/>
        </a:p>
      </dgm:t>
    </dgm:pt>
    <dgm:pt modelId="{83F14431-C491-4C0A-B8FC-E80D2770029E}">
      <dgm:prSet phldrT="[Metin]"/>
      <dgm:spPr/>
      <dgm:t>
        <a:bodyPr/>
        <a:lstStyle/>
        <a:p>
          <a:endParaRPr lang="tr-TR" dirty="0"/>
        </a:p>
        <a:p>
          <a:endParaRPr lang="tr-TR" dirty="0"/>
        </a:p>
        <a:p>
          <a:r>
            <a:rPr lang="tr-TR" dirty="0"/>
            <a:t>Çalıştay Süreci </a:t>
          </a:r>
        </a:p>
      </dgm:t>
    </dgm:pt>
    <dgm:pt modelId="{CAAC001C-6FA8-4A77-AEA5-1E47C27AAE4C}" type="parTrans" cxnId="{60B05817-5B1B-43DC-9C67-02ECF58ED70D}">
      <dgm:prSet/>
      <dgm:spPr/>
      <dgm:t>
        <a:bodyPr/>
        <a:lstStyle/>
        <a:p>
          <a:endParaRPr lang="tr-TR"/>
        </a:p>
      </dgm:t>
    </dgm:pt>
    <dgm:pt modelId="{750994EE-C787-44F2-931F-FE227F09A929}" type="sibTrans" cxnId="{60B05817-5B1B-43DC-9C67-02ECF58ED70D}">
      <dgm:prSet/>
      <dgm:spPr/>
      <dgm:t>
        <a:bodyPr/>
        <a:lstStyle/>
        <a:p>
          <a:endParaRPr lang="tr-TR"/>
        </a:p>
      </dgm:t>
    </dgm:pt>
    <dgm:pt modelId="{0E8B9180-7E17-4021-A3E4-746C77DCC213}">
      <dgm:prSet phldrT="[Metin]"/>
      <dgm:spPr/>
      <dgm:t>
        <a:bodyPr/>
        <a:lstStyle/>
        <a:p>
          <a:r>
            <a:rPr lang="tr-TR" dirty="0"/>
            <a:t>3. Aşama</a:t>
          </a:r>
        </a:p>
      </dgm:t>
    </dgm:pt>
    <dgm:pt modelId="{DE2FC597-032B-42BC-ACA2-95B8E9458C9A}" type="parTrans" cxnId="{55B31A23-8345-4D7F-AC2C-8DA7F9E02021}">
      <dgm:prSet/>
      <dgm:spPr/>
      <dgm:t>
        <a:bodyPr/>
        <a:lstStyle/>
        <a:p>
          <a:endParaRPr lang="tr-TR"/>
        </a:p>
      </dgm:t>
    </dgm:pt>
    <dgm:pt modelId="{88EB6584-10AD-41CA-9983-8CF93E02370E}" type="sibTrans" cxnId="{55B31A23-8345-4D7F-AC2C-8DA7F9E02021}">
      <dgm:prSet/>
      <dgm:spPr/>
      <dgm:t>
        <a:bodyPr/>
        <a:lstStyle/>
        <a:p>
          <a:endParaRPr lang="tr-TR"/>
        </a:p>
      </dgm:t>
    </dgm:pt>
    <dgm:pt modelId="{ECBA8235-6DB6-4140-8802-4840A53D41D3}">
      <dgm:prSet phldrT="[Metin]"/>
      <dgm:spPr/>
      <dgm:t>
        <a:bodyPr/>
        <a:lstStyle/>
        <a:p>
          <a:endParaRPr lang="tr-TR" dirty="0"/>
        </a:p>
        <a:p>
          <a:endParaRPr lang="tr-TR" dirty="0"/>
        </a:p>
        <a:p>
          <a:r>
            <a:rPr lang="tr-TR" dirty="0"/>
            <a:t>Çalıştay Sonrası Yürütülen Çalışmalar </a:t>
          </a:r>
        </a:p>
      </dgm:t>
    </dgm:pt>
    <dgm:pt modelId="{151C68CB-8F51-4361-BA64-352A649B5091}" type="parTrans" cxnId="{5EAF0880-867E-4172-9866-50C7CC5EC879}">
      <dgm:prSet/>
      <dgm:spPr/>
      <dgm:t>
        <a:bodyPr/>
        <a:lstStyle/>
        <a:p>
          <a:endParaRPr lang="tr-TR"/>
        </a:p>
      </dgm:t>
    </dgm:pt>
    <dgm:pt modelId="{047F23F8-2EF3-4492-995A-68BB3FF5F687}" type="sibTrans" cxnId="{5EAF0880-867E-4172-9866-50C7CC5EC879}">
      <dgm:prSet/>
      <dgm:spPr/>
      <dgm:t>
        <a:bodyPr/>
        <a:lstStyle/>
        <a:p>
          <a:endParaRPr lang="tr-TR"/>
        </a:p>
      </dgm:t>
    </dgm:pt>
    <dgm:pt modelId="{4DD35298-9848-4040-89B3-CB1AB1137317}" type="pres">
      <dgm:prSet presAssocID="{38103F48-075F-4260-95D8-42FE4C1B79A9}" presName="Name0" presStyleCnt="0">
        <dgm:presLayoutVars>
          <dgm:chMax val="5"/>
          <dgm:chPref val="5"/>
          <dgm:dir/>
          <dgm:animLvl val="lvl"/>
        </dgm:presLayoutVars>
      </dgm:prSet>
      <dgm:spPr/>
      <dgm:t>
        <a:bodyPr/>
        <a:lstStyle/>
        <a:p>
          <a:endParaRPr lang="tr-TR"/>
        </a:p>
      </dgm:t>
    </dgm:pt>
    <dgm:pt modelId="{BAFE7638-058C-4D30-AFAA-306733007B7E}" type="pres">
      <dgm:prSet presAssocID="{0C0E389D-6EA8-42CA-9CCD-AEDC6CB4DA85}" presName="parentText1" presStyleLbl="node1" presStyleIdx="0" presStyleCnt="3">
        <dgm:presLayoutVars>
          <dgm:chMax/>
          <dgm:chPref val="3"/>
          <dgm:bulletEnabled val="1"/>
        </dgm:presLayoutVars>
      </dgm:prSet>
      <dgm:spPr/>
      <dgm:t>
        <a:bodyPr/>
        <a:lstStyle/>
        <a:p>
          <a:endParaRPr lang="tr-TR"/>
        </a:p>
      </dgm:t>
    </dgm:pt>
    <dgm:pt modelId="{4FAD78E1-4C47-4082-8C57-FCA642FFB805}" type="pres">
      <dgm:prSet presAssocID="{0C0E389D-6EA8-42CA-9CCD-AEDC6CB4DA85}" presName="childText1" presStyleLbl="solidAlignAcc1" presStyleIdx="0" presStyleCnt="3">
        <dgm:presLayoutVars>
          <dgm:chMax val="0"/>
          <dgm:chPref val="0"/>
          <dgm:bulletEnabled val="1"/>
        </dgm:presLayoutVars>
      </dgm:prSet>
      <dgm:spPr/>
      <dgm:t>
        <a:bodyPr/>
        <a:lstStyle/>
        <a:p>
          <a:endParaRPr lang="tr-TR"/>
        </a:p>
      </dgm:t>
    </dgm:pt>
    <dgm:pt modelId="{ACBFA695-B9D8-4450-9102-2A8B0D2D4661}" type="pres">
      <dgm:prSet presAssocID="{6206BB93-85FF-4436-81E4-DECAB8BD4587}" presName="parentText2" presStyleLbl="node1" presStyleIdx="1" presStyleCnt="3">
        <dgm:presLayoutVars>
          <dgm:chMax/>
          <dgm:chPref val="3"/>
          <dgm:bulletEnabled val="1"/>
        </dgm:presLayoutVars>
      </dgm:prSet>
      <dgm:spPr/>
      <dgm:t>
        <a:bodyPr/>
        <a:lstStyle/>
        <a:p>
          <a:endParaRPr lang="tr-TR"/>
        </a:p>
      </dgm:t>
    </dgm:pt>
    <dgm:pt modelId="{33AAFDC8-1404-4020-A91D-8485704F1179}" type="pres">
      <dgm:prSet presAssocID="{6206BB93-85FF-4436-81E4-DECAB8BD4587}" presName="childText2" presStyleLbl="solidAlignAcc1" presStyleIdx="1" presStyleCnt="3">
        <dgm:presLayoutVars>
          <dgm:chMax val="0"/>
          <dgm:chPref val="0"/>
          <dgm:bulletEnabled val="1"/>
        </dgm:presLayoutVars>
      </dgm:prSet>
      <dgm:spPr/>
      <dgm:t>
        <a:bodyPr/>
        <a:lstStyle/>
        <a:p>
          <a:endParaRPr lang="tr-TR"/>
        </a:p>
      </dgm:t>
    </dgm:pt>
    <dgm:pt modelId="{73F2723D-149B-4CA4-BA43-D31729CEC5FF}" type="pres">
      <dgm:prSet presAssocID="{0E8B9180-7E17-4021-A3E4-746C77DCC213}" presName="parentText3" presStyleLbl="node1" presStyleIdx="2" presStyleCnt="3">
        <dgm:presLayoutVars>
          <dgm:chMax/>
          <dgm:chPref val="3"/>
          <dgm:bulletEnabled val="1"/>
        </dgm:presLayoutVars>
      </dgm:prSet>
      <dgm:spPr/>
      <dgm:t>
        <a:bodyPr/>
        <a:lstStyle/>
        <a:p>
          <a:endParaRPr lang="tr-TR"/>
        </a:p>
      </dgm:t>
    </dgm:pt>
    <dgm:pt modelId="{3CF5F090-F6CC-4152-8115-30873B0DCE67}" type="pres">
      <dgm:prSet presAssocID="{0E8B9180-7E17-4021-A3E4-746C77DCC213}" presName="childText3" presStyleLbl="solidAlignAcc1" presStyleIdx="2" presStyleCnt="3">
        <dgm:presLayoutVars>
          <dgm:chMax val="0"/>
          <dgm:chPref val="0"/>
          <dgm:bulletEnabled val="1"/>
        </dgm:presLayoutVars>
      </dgm:prSet>
      <dgm:spPr/>
      <dgm:t>
        <a:bodyPr/>
        <a:lstStyle/>
        <a:p>
          <a:endParaRPr lang="tr-TR"/>
        </a:p>
      </dgm:t>
    </dgm:pt>
  </dgm:ptLst>
  <dgm:cxnLst>
    <dgm:cxn modelId="{E787EAB9-D165-4A09-A4E4-469915E07572}" srcId="{0C0E389D-6EA8-42CA-9CCD-AEDC6CB4DA85}" destId="{E8790253-7775-4EF9-92FE-102F2D41129C}" srcOrd="0" destOrd="0" parTransId="{CE9E3511-1D92-4588-8CA5-9B01877A36A8}" sibTransId="{27B49764-7FE6-40AF-AF58-980D73255358}"/>
    <dgm:cxn modelId="{AAF10B4B-605B-4801-9843-46D3E8BE1799}" type="presOf" srcId="{83F14431-C491-4C0A-B8FC-E80D2770029E}" destId="{33AAFDC8-1404-4020-A91D-8485704F1179}" srcOrd="0" destOrd="0" presId="urn:microsoft.com/office/officeart/2009/3/layout/IncreasingArrowsProcess"/>
    <dgm:cxn modelId="{6D9C03A9-6F8C-4EE2-96A7-828C19CEAA84}" type="presOf" srcId="{0C0E389D-6EA8-42CA-9CCD-AEDC6CB4DA85}" destId="{BAFE7638-058C-4D30-AFAA-306733007B7E}" srcOrd="0" destOrd="0" presId="urn:microsoft.com/office/officeart/2009/3/layout/IncreasingArrowsProcess"/>
    <dgm:cxn modelId="{3BB4351F-357C-48DD-A53C-B3483302C829}" type="presOf" srcId="{E8790253-7775-4EF9-92FE-102F2D41129C}" destId="{4FAD78E1-4C47-4082-8C57-FCA642FFB805}" srcOrd="0" destOrd="0" presId="urn:microsoft.com/office/officeart/2009/3/layout/IncreasingArrowsProcess"/>
    <dgm:cxn modelId="{6458019A-BDCE-4363-B3A3-F49AEC840546}" type="presOf" srcId="{38103F48-075F-4260-95D8-42FE4C1B79A9}" destId="{4DD35298-9848-4040-89B3-CB1AB1137317}" srcOrd="0" destOrd="0" presId="urn:microsoft.com/office/officeart/2009/3/layout/IncreasingArrowsProcess"/>
    <dgm:cxn modelId="{E382FD83-15A9-41AE-872C-DE18E532CC51}" type="presOf" srcId="{6206BB93-85FF-4436-81E4-DECAB8BD4587}" destId="{ACBFA695-B9D8-4450-9102-2A8B0D2D4661}" srcOrd="0" destOrd="0" presId="urn:microsoft.com/office/officeart/2009/3/layout/IncreasingArrowsProcess"/>
    <dgm:cxn modelId="{7014413A-6791-4498-9519-4005F5C35041}" type="presOf" srcId="{0E8B9180-7E17-4021-A3E4-746C77DCC213}" destId="{73F2723D-149B-4CA4-BA43-D31729CEC5FF}" srcOrd="0" destOrd="0" presId="urn:microsoft.com/office/officeart/2009/3/layout/IncreasingArrowsProcess"/>
    <dgm:cxn modelId="{BCEE8108-1119-4BB5-BE42-9C8DC2042C12}" srcId="{38103F48-075F-4260-95D8-42FE4C1B79A9}" destId="{0C0E389D-6EA8-42CA-9CCD-AEDC6CB4DA85}" srcOrd="0" destOrd="0" parTransId="{CB57A23C-868A-4C22-966F-65FEA8B409C5}" sibTransId="{A4A599B2-734B-4458-A880-D897DB9FF066}"/>
    <dgm:cxn modelId="{5EAF0880-867E-4172-9866-50C7CC5EC879}" srcId="{0E8B9180-7E17-4021-A3E4-746C77DCC213}" destId="{ECBA8235-6DB6-4140-8802-4840A53D41D3}" srcOrd="0" destOrd="0" parTransId="{151C68CB-8F51-4361-BA64-352A649B5091}" sibTransId="{047F23F8-2EF3-4492-995A-68BB3FF5F687}"/>
    <dgm:cxn modelId="{55B31A23-8345-4D7F-AC2C-8DA7F9E02021}" srcId="{38103F48-075F-4260-95D8-42FE4C1B79A9}" destId="{0E8B9180-7E17-4021-A3E4-746C77DCC213}" srcOrd="2" destOrd="0" parTransId="{DE2FC597-032B-42BC-ACA2-95B8E9458C9A}" sibTransId="{88EB6584-10AD-41CA-9983-8CF93E02370E}"/>
    <dgm:cxn modelId="{62755E3E-AB29-42CF-9D3B-45A107443DF7}" type="presOf" srcId="{ECBA8235-6DB6-4140-8802-4840A53D41D3}" destId="{3CF5F090-F6CC-4152-8115-30873B0DCE67}" srcOrd="0" destOrd="0" presId="urn:microsoft.com/office/officeart/2009/3/layout/IncreasingArrowsProcess"/>
    <dgm:cxn modelId="{87AE3CEE-DB6A-43AA-B211-521E6564FD82}" srcId="{38103F48-075F-4260-95D8-42FE4C1B79A9}" destId="{6206BB93-85FF-4436-81E4-DECAB8BD4587}" srcOrd="1" destOrd="0" parTransId="{254661EC-8F58-49A5-BB7E-323DCEF5C39F}" sibTransId="{80F70C40-724E-4726-9BAB-5B85CC29517E}"/>
    <dgm:cxn modelId="{60B05817-5B1B-43DC-9C67-02ECF58ED70D}" srcId="{6206BB93-85FF-4436-81E4-DECAB8BD4587}" destId="{83F14431-C491-4C0A-B8FC-E80D2770029E}" srcOrd="0" destOrd="0" parTransId="{CAAC001C-6FA8-4A77-AEA5-1E47C27AAE4C}" sibTransId="{750994EE-C787-44F2-931F-FE227F09A929}"/>
    <dgm:cxn modelId="{8A8FB913-74FE-42A0-9399-F07C510C43E3}" type="presParOf" srcId="{4DD35298-9848-4040-89B3-CB1AB1137317}" destId="{BAFE7638-058C-4D30-AFAA-306733007B7E}" srcOrd="0" destOrd="0" presId="urn:microsoft.com/office/officeart/2009/3/layout/IncreasingArrowsProcess"/>
    <dgm:cxn modelId="{3F7BD2F3-991B-430D-8451-36025E366715}" type="presParOf" srcId="{4DD35298-9848-4040-89B3-CB1AB1137317}" destId="{4FAD78E1-4C47-4082-8C57-FCA642FFB805}" srcOrd="1" destOrd="0" presId="urn:microsoft.com/office/officeart/2009/3/layout/IncreasingArrowsProcess"/>
    <dgm:cxn modelId="{FCE611F4-A584-4CE4-A91E-6AEF010D9219}" type="presParOf" srcId="{4DD35298-9848-4040-89B3-CB1AB1137317}" destId="{ACBFA695-B9D8-4450-9102-2A8B0D2D4661}" srcOrd="2" destOrd="0" presId="urn:microsoft.com/office/officeart/2009/3/layout/IncreasingArrowsProcess"/>
    <dgm:cxn modelId="{A93AA1C5-BCE8-426B-83A1-9C90D6D4A904}" type="presParOf" srcId="{4DD35298-9848-4040-89B3-CB1AB1137317}" destId="{33AAFDC8-1404-4020-A91D-8485704F1179}" srcOrd="3" destOrd="0" presId="urn:microsoft.com/office/officeart/2009/3/layout/IncreasingArrowsProcess"/>
    <dgm:cxn modelId="{E19267CE-60D3-4111-A638-2CDE00D4F656}" type="presParOf" srcId="{4DD35298-9848-4040-89B3-CB1AB1137317}" destId="{73F2723D-149B-4CA4-BA43-D31729CEC5FF}" srcOrd="4" destOrd="0" presId="urn:microsoft.com/office/officeart/2009/3/layout/IncreasingArrowsProcess"/>
    <dgm:cxn modelId="{142304BE-D0E0-4221-995F-3EB908FC0457}" type="presParOf" srcId="{4DD35298-9848-4040-89B3-CB1AB1137317}" destId="{3CF5F090-F6CC-4152-8115-30873B0DCE67}"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55AB9B-A2B7-43B1-BA1E-6545C4AAA590}"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tr-TR"/>
        </a:p>
      </dgm:t>
    </dgm:pt>
    <dgm:pt modelId="{BD26D0DB-BAF1-44D2-A3D2-0CCFF6B5C65D}">
      <dgm:prSet phldrT="[Metin]"/>
      <dgm:spPr>
        <a:solidFill>
          <a:schemeClr val="accent1">
            <a:lumMod val="40000"/>
            <a:lumOff val="60000"/>
            <a:alpha val="50000"/>
          </a:schemeClr>
        </a:solidFill>
      </dgm:spPr>
      <dgm:t>
        <a:bodyPr/>
        <a:lstStyle/>
        <a:p>
          <a:r>
            <a:rPr lang="tr-TR" b="1" dirty="0"/>
            <a:t>1.Çalıştay</a:t>
          </a:r>
          <a:r>
            <a:rPr lang="tr-TR" dirty="0"/>
            <a:t> </a:t>
          </a:r>
        </a:p>
        <a:p>
          <a:r>
            <a:rPr lang="tr-TR" dirty="0"/>
            <a:t>İhtiyaçların Belirlenmesi</a:t>
          </a:r>
        </a:p>
      </dgm:t>
    </dgm:pt>
    <dgm:pt modelId="{D3067CD6-C2E2-4B97-BACD-0F90142AA488}" type="parTrans" cxnId="{B6843305-CA47-47E9-A8F0-5DE3CD85CCA2}">
      <dgm:prSet/>
      <dgm:spPr/>
      <dgm:t>
        <a:bodyPr/>
        <a:lstStyle/>
        <a:p>
          <a:endParaRPr lang="tr-TR"/>
        </a:p>
      </dgm:t>
    </dgm:pt>
    <dgm:pt modelId="{7E05413B-2C38-4903-B579-3CAD27315B8C}" type="sibTrans" cxnId="{B6843305-CA47-47E9-A8F0-5DE3CD85CCA2}">
      <dgm:prSet/>
      <dgm:spPr/>
      <dgm:t>
        <a:bodyPr/>
        <a:lstStyle/>
        <a:p>
          <a:endParaRPr lang="tr-TR"/>
        </a:p>
      </dgm:t>
    </dgm:pt>
    <dgm:pt modelId="{CCBCA4C1-2D35-4E7D-BCA2-DC0A9C2A2D8D}">
      <dgm:prSet phldrT="[Metin]"/>
      <dgm:spPr>
        <a:solidFill>
          <a:schemeClr val="accent1">
            <a:lumMod val="60000"/>
            <a:lumOff val="40000"/>
            <a:alpha val="50000"/>
          </a:schemeClr>
        </a:solidFill>
      </dgm:spPr>
      <dgm:t>
        <a:bodyPr/>
        <a:lstStyle/>
        <a:p>
          <a:r>
            <a:rPr lang="tr-TR" b="1" dirty="0"/>
            <a:t>2. Çalıştay </a:t>
          </a:r>
        </a:p>
        <a:p>
          <a:r>
            <a:rPr lang="tr-TR" dirty="0"/>
            <a:t>Taslak Kazanımların Yazılması</a:t>
          </a:r>
        </a:p>
      </dgm:t>
    </dgm:pt>
    <dgm:pt modelId="{D738750B-6184-4DC0-A46D-43A9BDCC295D}" type="parTrans" cxnId="{65D9A9A2-473F-4AC3-91E1-674B388AC615}">
      <dgm:prSet/>
      <dgm:spPr/>
      <dgm:t>
        <a:bodyPr/>
        <a:lstStyle/>
        <a:p>
          <a:endParaRPr lang="tr-TR"/>
        </a:p>
      </dgm:t>
    </dgm:pt>
    <dgm:pt modelId="{BD43394D-C9CB-4C9B-AEFB-7AB91E627CAE}" type="sibTrans" cxnId="{65D9A9A2-473F-4AC3-91E1-674B388AC615}">
      <dgm:prSet/>
      <dgm:spPr/>
      <dgm:t>
        <a:bodyPr/>
        <a:lstStyle/>
        <a:p>
          <a:endParaRPr lang="tr-TR"/>
        </a:p>
      </dgm:t>
    </dgm:pt>
    <dgm:pt modelId="{AC3EA654-B779-4AE2-8290-F4A91A500CB6}">
      <dgm:prSet phldrT="[Metin]"/>
      <dgm:spPr>
        <a:solidFill>
          <a:schemeClr val="accent1">
            <a:lumMod val="75000"/>
            <a:alpha val="50000"/>
          </a:schemeClr>
        </a:solidFill>
      </dgm:spPr>
      <dgm:t>
        <a:bodyPr/>
        <a:lstStyle/>
        <a:p>
          <a:r>
            <a:rPr lang="tr-TR" b="1" dirty="0"/>
            <a:t>3. Çalıştay </a:t>
          </a:r>
        </a:p>
        <a:p>
          <a:r>
            <a:rPr lang="tr-TR" dirty="0"/>
            <a:t>Taslak Kazanımların Değerlendirilmesi </a:t>
          </a:r>
        </a:p>
      </dgm:t>
    </dgm:pt>
    <dgm:pt modelId="{F661EE6F-6218-4CD1-A154-942AE3244822}" type="parTrans" cxnId="{4F25778D-0B92-4CE9-A013-26E255E36B26}">
      <dgm:prSet/>
      <dgm:spPr/>
      <dgm:t>
        <a:bodyPr/>
        <a:lstStyle/>
        <a:p>
          <a:endParaRPr lang="tr-TR"/>
        </a:p>
      </dgm:t>
    </dgm:pt>
    <dgm:pt modelId="{1D1BCBC6-7454-4337-8617-33548DEB0E82}" type="sibTrans" cxnId="{4F25778D-0B92-4CE9-A013-26E255E36B26}">
      <dgm:prSet/>
      <dgm:spPr/>
      <dgm:t>
        <a:bodyPr/>
        <a:lstStyle/>
        <a:p>
          <a:endParaRPr lang="tr-TR"/>
        </a:p>
      </dgm:t>
    </dgm:pt>
    <dgm:pt modelId="{B77BF314-9875-4EFB-A654-70C2F301BF21}">
      <dgm:prSet phldrT="[Metin]"/>
      <dgm:spPr>
        <a:solidFill>
          <a:schemeClr val="accent1">
            <a:lumMod val="50000"/>
            <a:alpha val="50000"/>
          </a:schemeClr>
        </a:solidFill>
      </dgm:spPr>
      <dgm:t>
        <a:bodyPr/>
        <a:lstStyle/>
        <a:p>
          <a:r>
            <a:rPr lang="tr-TR" b="1" dirty="0"/>
            <a:t>4. Çalıştay </a:t>
          </a:r>
        </a:p>
        <a:p>
          <a:r>
            <a:rPr lang="tr-TR" dirty="0"/>
            <a:t>Taslak Kazanımların Sınıf Düzeylerinde Yerleştirilmesi </a:t>
          </a:r>
        </a:p>
      </dgm:t>
    </dgm:pt>
    <dgm:pt modelId="{128F7B25-1A68-4B51-8F10-5CEFAA673E42}" type="parTrans" cxnId="{5F165CF2-834D-4E23-BC0D-A1106F57589B}">
      <dgm:prSet/>
      <dgm:spPr/>
      <dgm:t>
        <a:bodyPr/>
        <a:lstStyle/>
        <a:p>
          <a:endParaRPr lang="tr-TR"/>
        </a:p>
      </dgm:t>
    </dgm:pt>
    <dgm:pt modelId="{2B94ECBB-8C11-412F-8C54-8036B7CA67DC}" type="sibTrans" cxnId="{5F165CF2-834D-4E23-BC0D-A1106F57589B}">
      <dgm:prSet/>
      <dgm:spPr/>
      <dgm:t>
        <a:bodyPr/>
        <a:lstStyle/>
        <a:p>
          <a:endParaRPr lang="tr-TR"/>
        </a:p>
      </dgm:t>
    </dgm:pt>
    <dgm:pt modelId="{8A8A82C1-3F86-4088-9E37-2A25F7D8EB87}" type="pres">
      <dgm:prSet presAssocID="{0655AB9B-A2B7-43B1-BA1E-6545C4AAA590}" presName="Name0" presStyleCnt="0">
        <dgm:presLayoutVars>
          <dgm:dir/>
          <dgm:resizeHandles val="exact"/>
        </dgm:presLayoutVars>
      </dgm:prSet>
      <dgm:spPr/>
      <dgm:t>
        <a:bodyPr/>
        <a:lstStyle/>
        <a:p>
          <a:endParaRPr lang="tr-TR"/>
        </a:p>
      </dgm:t>
    </dgm:pt>
    <dgm:pt modelId="{1A18022C-5ECF-4C06-914A-BEE976C8C7AF}" type="pres">
      <dgm:prSet presAssocID="{BD26D0DB-BAF1-44D2-A3D2-0CCFF6B5C65D}" presName="Name5" presStyleLbl="vennNode1" presStyleIdx="0" presStyleCnt="4">
        <dgm:presLayoutVars>
          <dgm:bulletEnabled val="1"/>
        </dgm:presLayoutVars>
      </dgm:prSet>
      <dgm:spPr/>
      <dgm:t>
        <a:bodyPr/>
        <a:lstStyle/>
        <a:p>
          <a:endParaRPr lang="tr-TR"/>
        </a:p>
      </dgm:t>
    </dgm:pt>
    <dgm:pt modelId="{60A7252D-2F87-4DA8-8F5B-A6E1CB05D31D}" type="pres">
      <dgm:prSet presAssocID="{7E05413B-2C38-4903-B579-3CAD27315B8C}" presName="space" presStyleCnt="0"/>
      <dgm:spPr/>
    </dgm:pt>
    <dgm:pt modelId="{63424664-00C2-46BF-8946-6511C58CFE92}" type="pres">
      <dgm:prSet presAssocID="{CCBCA4C1-2D35-4E7D-BCA2-DC0A9C2A2D8D}" presName="Name5" presStyleLbl="vennNode1" presStyleIdx="1" presStyleCnt="4">
        <dgm:presLayoutVars>
          <dgm:bulletEnabled val="1"/>
        </dgm:presLayoutVars>
      </dgm:prSet>
      <dgm:spPr/>
      <dgm:t>
        <a:bodyPr/>
        <a:lstStyle/>
        <a:p>
          <a:endParaRPr lang="tr-TR"/>
        </a:p>
      </dgm:t>
    </dgm:pt>
    <dgm:pt modelId="{624B37F9-E68C-4393-9ED2-A2FEE7B225BA}" type="pres">
      <dgm:prSet presAssocID="{BD43394D-C9CB-4C9B-AEFB-7AB91E627CAE}" presName="space" presStyleCnt="0"/>
      <dgm:spPr/>
    </dgm:pt>
    <dgm:pt modelId="{A6439812-0CEE-409C-A6E0-DDB65AF3F9E7}" type="pres">
      <dgm:prSet presAssocID="{AC3EA654-B779-4AE2-8290-F4A91A500CB6}" presName="Name5" presStyleLbl="vennNode1" presStyleIdx="2" presStyleCnt="4">
        <dgm:presLayoutVars>
          <dgm:bulletEnabled val="1"/>
        </dgm:presLayoutVars>
      </dgm:prSet>
      <dgm:spPr/>
      <dgm:t>
        <a:bodyPr/>
        <a:lstStyle/>
        <a:p>
          <a:endParaRPr lang="tr-TR"/>
        </a:p>
      </dgm:t>
    </dgm:pt>
    <dgm:pt modelId="{86F18660-F8A2-4F2C-B43E-8ADA21F1F1F9}" type="pres">
      <dgm:prSet presAssocID="{1D1BCBC6-7454-4337-8617-33548DEB0E82}" presName="space" presStyleCnt="0"/>
      <dgm:spPr/>
    </dgm:pt>
    <dgm:pt modelId="{5616C3F8-8173-415D-8D44-788C17BE8891}" type="pres">
      <dgm:prSet presAssocID="{B77BF314-9875-4EFB-A654-70C2F301BF21}" presName="Name5" presStyleLbl="vennNode1" presStyleIdx="3" presStyleCnt="4">
        <dgm:presLayoutVars>
          <dgm:bulletEnabled val="1"/>
        </dgm:presLayoutVars>
      </dgm:prSet>
      <dgm:spPr/>
      <dgm:t>
        <a:bodyPr/>
        <a:lstStyle/>
        <a:p>
          <a:endParaRPr lang="tr-TR"/>
        </a:p>
      </dgm:t>
    </dgm:pt>
  </dgm:ptLst>
  <dgm:cxnLst>
    <dgm:cxn modelId="{65D9A9A2-473F-4AC3-91E1-674B388AC615}" srcId="{0655AB9B-A2B7-43B1-BA1E-6545C4AAA590}" destId="{CCBCA4C1-2D35-4E7D-BCA2-DC0A9C2A2D8D}" srcOrd="1" destOrd="0" parTransId="{D738750B-6184-4DC0-A46D-43A9BDCC295D}" sibTransId="{BD43394D-C9CB-4C9B-AEFB-7AB91E627CAE}"/>
    <dgm:cxn modelId="{552C4B87-8DED-4813-A054-89B3300F579D}" type="presOf" srcId="{AC3EA654-B779-4AE2-8290-F4A91A500CB6}" destId="{A6439812-0CEE-409C-A6E0-DDB65AF3F9E7}" srcOrd="0" destOrd="0" presId="urn:microsoft.com/office/officeart/2005/8/layout/venn3"/>
    <dgm:cxn modelId="{63F58FBC-E79B-42F9-B239-474FAABF48FE}" type="presOf" srcId="{BD26D0DB-BAF1-44D2-A3D2-0CCFF6B5C65D}" destId="{1A18022C-5ECF-4C06-914A-BEE976C8C7AF}" srcOrd="0" destOrd="0" presId="urn:microsoft.com/office/officeart/2005/8/layout/venn3"/>
    <dgm:cxn modelId="{018DF2B3-760B-4A9A-9FFE-B510954B9F44}" type="presOf" srcId="{B77BF314-9875-4EFB-A654-70C2F301BF21}" destId="{5616C3F8-8173-415D-8D44-788C17BE8891}" srcOrd="0" destOrd="0" presId="urn:microsoft.com/office/officeart/2005/8/layout/venn3"/>
    <dgm:cxn modelId="{841C4D6E-C7F2-435E-84BA-9843EA6DA101}" type="presOf" srcId="{CCBCA4C1-2D35-4E7D-BCA2-DC0A9C2A2D8D}" destId="{63424664-00C2-46BF-8946-6511C58CFE92}" srcOrd="0" destOrd="0" presId="urn:microsoft.com/office/officeart/2005/8/layout/venn3"/>
    <dgm:cxn modelId="{B6843305-CA47-47E9-A8F0-5DE3CD85CCA2}" srcId="{0655AB9B-A2B7-43B1-BA1E-6545C4AAA590}" destId="{BD26D0DB-BAF1-44D2-A3D2-0CCFF6B5C65D}" srcOrd="0" destOrd="0" parTransId="{D3067CD6-C2E2-4B97-BACD-0F90142AA488}" sibTransId="{7E05413B-2C38-4903-B579-3CAD27315B8C}"/>
    <dgm:cxn modelId="{4F25778D-0B92-4CE9-A013-26E255E36B26}" srcId="{0655AB9B-A2B7-43B1-BA1E-6545C4AAA590}" destId="{AC3EA654-B779-4AE2-8290-F4A91A500CB6}" srcOrd="2" destOrd="0" parTransId="{F661EE6F-6218-4CD1-A154-942AE3244822}" sibTransId="{1D1BCBC6-7454-4337-8617-33548DEB0E82}"/>
    <dgm:cxn modelId="{5F165CF2-834D-4E23-BC0D-A1106F57589B}" srcId="{0655AB9B-A2B7-43B1-BA1E-6545C4AAA590}" destId="{B77BF314-9875-4EFB-A654-70C2F301BF21}" srcOrd="3" destOrd="0" parTransId="{128F7B25-1A68-4B51-8F10-5CEFAA673E42}" sibTransId="{2B94ECBB-8C11-412F-8C54-8036B7CA67DC}"/>
    <dgm:cxn modelId="{986BECDC-4A32-4339-B6F5-554A2AFB03C3}" type="presOf" srcId="{0655AB9B-A2B7-43B1-BA1E-6545C4AAA590}" destId="{8A8A82C1-3F86-4088-9E37-2A25F7D8EB87}" srcOrd="0" destOrd="0" presId="urn:microsoft.com/office/officeart/2005/8/layout/venn3"/>
    <dgm:cxn modelId="{92497023-4DFC-4F89-ACF8-CD423660F108}" type="presParOf" srcId="{8A8A82C1-3F86-4088-9E37-2A25F7D8EB87}" destId="{1A18022C-5ECF-4C06-914A-BEE976C8C7AF}" srcOrd="0" destOrd="0" presId="urn:microsoft.com/office/officeart/2005/8/layout/venn3"/>
    <dgm:cxn modelId="{1C1FFE4F-AEB7-4B74-ACC5-8DB1D7C19DF7}" type="presParOf" srcId="{8A8A82C1-3F86-4088-9E37-2A25F7D8EB87}" destId="{60A7252D-2F87-4DA8-8F5B-A6E1CB05D31D}" srcOrd="1" destOrd="0" presId="urn:microsoft.com/office/officeart/2005/8/layout/venn3"/>
    <dgm:cxn modelId="{8E1423FA-4EE0-4A7A-8FA9-D4169342B91D}" type="presParOf" srcId="{8A8A82C1-3F86-4088-9E37-2A25F7D8EB87}" destId="{63424664-00C2-46BF-8946-6511C58CFE92}" srcOrd="2" destOrd="0" presId="urn:microsoft.com/office/officeart/2005/8/layout/venn3"/>
    <dgm:cxn modelId="{E901D805-97FE-4334-BA72-79DB24E12B8F}" type="presParOf" srcId="{8A8A82C1-3F86-4088-9E37-2A25F7D8EB87}" destId="{624B37F9-E68C-4393-9ED2-A2FEE7B225BA}" srcOrd="3" destOrd="0" presId="urn:microsoft.com/office/officeart/2005/8/layout/venn3"/>
    <dgm:cxn modelId="{21FCE387-B202-4483-9E5F-03D3700ED654}" type="presParOf" srcId="{8A8A82C1-3F86-4088-9E37-2A25F7D8EB87}" destId="{A6439812-0CEE-409C-A6E0-DDB65AF3F9E7}" srcOrd="4" destOrd="0" presId="urn:microsoft.com/office/officeart/2005/8/layout/venn3"/>
    <dgm:cxn modelId="{468D7B39-5B3C-4F65-8C14-7F419DD96E55}" type="presParOf" srcId="{8A8A82C1-3F86-4088-9E37-2A25F7D8EB87}" destId="{86F18660-F8A2-4F2C-B43E-8ADA21F1F1F9}" srcOrd="5" destOrd="0" presId="urn:microsoft.com/office/officeart/2005/8/layout/venn3"/>
    <dgm:cxn modelId="{93951C81-831E-43DD-AE18-6E9B160FB707}" type="presParOf" srcId="{8A8A82C1-3F86-4088-9E37-2A25F7D8EB87}" destId="{5616C3F8-8173-415D-8D44-788C17BE8891}"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98B0EC-83E2-46ED-9AA4-820A283814D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EC7F4752-ED87-48FF-B5E7-6A518288A9B3}">
      <dgm:prSet phldrT="[Metin]"/>
      <dgm:spPr/>
      <dgm:t>
        <a:bodyPr/>
        <a:lstStyle/>
        <a:p>
          <a:r>
            <a:rPr lang="tr-TR" dirty="0"/>
            <a:t>Akademik </a:t>
          </a:r>
        </a:p>
        <a:p>
          <a:r>
            <a:rPr lang="tr-TR" dirty="0"/>
            <a:t>Gelişim </a:t>
          </a:r>
        </a:p>
      </dgm:t>
    </dgm:pt>
    <dgm:pt modelId="{2E070E2D-B299-48DD-977A-56FAAC169E07}" type="parTrans" cxnId="{FB214F7B-3098-40AB-B879-2A586AAF2185}">
      <dgm:prSet/>
      <dgm:spPr/>
      <dgm:t>
        <a:bodyPr/>
        <a:lstStyle/>
        <a:p>
          <a:endParaRPr lang="tr-TR"/>
        </a:p>
      </dgm:t>
    </dgm:pt>
    <dgm:pt modelId="{24794F9E-CF10-4E05-9EFD-A638B827AF63}" type="sibTrans" cxnId="{FB214F7B-3098-40AB-B879-2A586AAF2185}">
      <dgm:prSet/>
      <dgm:spPr/>
      <dgm:t>
        <a:bodyPr/>
        <a:lstStyle/>
        <a:p>
          <a:endParaRPr lang="tr-TR"/>
        </a:p>
      </dgm:t>
    </dgm:pt>
    <dgm:pt modelId="{AE298918-EA35-44C6-B173-7CE807588692}">
      <dgm:prSet phldrT="[Metin]"/>
      <dgm:spPr/>
      <dgm:t>
        <a:bodyPr/>
        <a:lstStyle/>
        <a:p>
          <a:r>
            <a:rPr lang="tr-TR" dirty="0"/>
            <a:t>Okula ve Okulun Çevresine Uyum </a:t>
          </a:r>
        </a:p>
      </dgm:t>
    </dgm:pt>
    <dgm:pt modelId="{680A9FA9-0CFB-4504-A721-ADFCE1530DF1}" type="parTrans" cxnId="{3FF6FF14-D08E-473C-85C9-D88CC77FC9B6}">
      <dgm:prSet/>
      <dgm:spPr/>
      <dgm:t>
        <a:bodyPr/>
        <a:lstStyle/>
        <a:p>
          <a:endParaRPr lang="tr-TR"/>
        </a:p>
      </dgm:t>
    </dgm:pt>
    <dgm:pt modelId="{78F66B93-1B75-4405-9409-8A2682B9DB4B}" type="sibTrans" cxnId="{3FF6FF14-D08E-473C-85C9-D88CC77FC9B6}">
      <dgm:prSet/>
      <dgm:spPr/>
      <dgm:t>
        <a:bodyPr/>
        <a:lstStyle/>
        <a:p>
          <a:endParaRPr lang="tr-TR"/>
        </a:p>
      </dgm:t>
    </dgm:pt>
    <dgm:pt modelId="{3626EEDE-7181-4622-BA59-651F2BBDEA44}">
      <dgm:prSet phldrT="[Metin]"/>
      <dgm:spPr>
        <a:solidFill>
          <a:srgbClr val="FFC000"/>
        </a:solidFill>
      </dgm:spPr>
      <dgm:t>
        <a:bodyPr/>
        <a:lstStyle/>
        <a:p>
          <a:r>
            <a:rPr lang="tr-TR" dirty="0"/>
            <a:t>Kariyer Gelişimi </a:t>
          </a:r>
        </a:p>
      </dgm:t>
    </dgm:pt>
    <dgm:pt modelId="{3ADCE385-6EE5-4F34-B75E-704559D51BC4}" type="parTrans" cxnId="{C9D78929-3D03-4B89-B05F-DDE3B899348D}">
      <dgm:prSet/>
      <dgm:spPr/>
      <dgm:t>
        <a:bodyPr/>
        <a:lstStyle/>
        <a:p>
          <a:endParaRPr lang="tr-TR"/>
        </a:p>
      </dgm:t>
    </dgm:pt>
    <dgm:pt modelId="{8D6717B0-8510-49AB-A9BB-7E4923528FC3}" type="sibTrans" cxnId="{C9D78929-3D03-4B89-B05F-DDE3B899348D}">
      <dgm:prSet/>
      <dgm:spPr/>
      <dgm:t>
        <a:bodyPr/>
        <a:lstStyle/>
        <a:p>
          <a:endParaRPr lang="tr-TR"/>
        </a:p>
      </dgm:t>
    </dgm:pt>
    <dgm:pt modelId="{B1222F6B-029B-4219-B3BC-D30D96CF0A77}">
      <dgm:prSet phldrT="[Metin]"/>
      <dgm:spPr>
        <a:solidFill>
          <a:srgbClr val="FFC000">
            <a:alpha val="90000"/>
          </a:srgbClr>
        </a:solidFill>
      </dgm:spPr>
      <dgm:t>
        <a:bodyPr/>
        <a:lstStyle/>
        <a:p>
          <a:r>
            <a:rPr lang="tr-TR" dirty="0"/>
            <a:t>Kariyer Farkındalığı</a:t>
          </a:r>
        </a:p>
      </dgm:t>
    </dgm:pt>
    <dgm:pt modelId="{EAEDBB37-63D2-47F6-BAF1-156B16DD518F}" type="parTrans" cxnId="{BBC8DB18-38DB-421F-8BB1-DBAF225184E0}">
      <dgm:prSet/>
      <dgm:spPr/>
      <dgm:t>
        <a:bodyPr/>
        <a:lstStyle/>
        <a:p>
          <a:endParaRPr lang="tr-TR"/>
        </a:p>
      </dgm:t>
    </dgm:pt>
    <dgm:pt modelId="{DDF4006B-AF9B-4404-B935-E04491EC9191}" type="sibTrans" cxnId="{BBC8DB18-38DB-421F-8BB1-DBAF225184E0}">
      <dgm:prSet/>
      <dgm:spPr/>
      <dgm:t>
        <a:bodyPr/>
        <a:lstStyle/>
        <a:p>
          <a:endParaRPr lang="tr-TR"/>
        </a:p>
      </dgm:t>
    </dgm:pt>
    <dgm:pt modelId="{B806A516-F29F-40F7-818B-1755A8C76362}">
      <dgm:prSet phldrT="[Metin]"/>
      <dgm:spPr>
        <a:solidFill>
          <a:schemeClr val="accent4">
            <a:lumMod val="60000"/>
            <a:lumOff val="40000"/>
          </a:schemeClr>
        </a:solidFill>
      </dgm:spPr>
      <dgm:t>
        <a:bodyPr/>
        <a:lstStyle/>
        <a:p>
          <a:r>
            <a:rPr lang="tr-TR" dirty="0"/>
            <a:t>Sosyal- Duygusal Gelişim </a:t>
          </a:r>
        </a:p>
      </dgm:t>
    </dgm:pt>
    <dgm:pt modelId="{4E0F1180-3833-4A02-A25E-21C98D1BCFBA}" type="parTrans" cxnId="{679768FC-5C11-4C5E-BE70-3E07FF8671E6}">
      <dgm:prSet/>
      <dgm:spPr/>
      <dgm:t>
        <a:bodyPr/>
        <a:lstStyle/>
        <a:p>
          <a:endParaRPr lang="tr-TR"/>
        </a:p>
      </dgm:t>
    </dgm:pt>
    <dgm:pt modelId="{13D45B9E-E655-4181-A7D1-16A62AE54CDB}" type="sibTrans" cxnId="{679768FC-5C11-4C5E-BE70-3E07FF8671E6}">
      <dgm:prSet/>
      <dgm:spPr/>
      <dgm:t>
        <a:bodyPr/>
        <a:lstStyle/>
        <a:p>
          <a:endParaRPr lang="tr-TR"/>
        </a:p>
      </dgm:t>
    </dgm:pt>
    <dgm:pt modelId="{77B56AA7-0D2C-4D4E-92A3-781682855098}">
      <dgm:prSet phldrT="[Metin]"/>
      <dgm:spPr>
        <a:solidFill>
          <a:schemeClr val="accent4">
            <a:lumMod val="60000"/>
            <a:lumOff val="40000"/>
            <a:alpha val="90000"/>
          </a:schemeClr>
        </a:solidFill>
      </dgm:spPr>
      <dgm:t>
        <a:bodyPr/>
        <a:lstStyle/>
        <a:p>
          <a:r>
            <a:rPr lang="tr-TR" dirty="0"/>
            <a:t>Benlik Farkındalığı</a:t>
          </a:r>
        </a:p>
      </dgm:t>
    </dgm:pt>
    <dgm:pt modelId="{1B4D66B9-40C6-4D06-AB2A-16D097090714}" type="parTrans" cxnId="{B2F907F7-6723-44B8-A384-B70323C027E4}">
      <dgm:prSet/>
      <dgm:spPr/>
      <dgm:t>
        <a:bodyPr/>
        <a:lstStyle/>
        <a:p>
          <a:endParaRPr lang="tr-TR"/>
        </a:p>
      </dgm:t>
    </dgm:pt>
    <dgm:pt modelId="{40D31CD8-5C23-44D3-A9FC-2D02C90B8ABA}" type="sibTrans" cxnId="{B2F907F7-6723-44B8-A384-B70323C027E4}">
      <dgm:prSet/>
      <dgm:spPr/>
      <dgm:t>
        <a:bodyPr/>
        <a:lstStyle/>
        <a:p>
          <a:endParaRPr lang="tr-TR"/>
        </a:p>
      </dgm:t>
    </dgm:pt>
    <dgm:pt modelId="{51FFC9A9-2E4B-46F8-8E15-93C4A02D7DEC}">
      <dgm:prSet/>
      <dgm:spPr/>
      <dgm:t>
        <a:bodyPr/>
        <a:lstStyle/>
        <a:p>
          <a:r>
            <a:rPr lang="tr-TR" dirty="0"/>
            <a:t>Akademik Anlayış ve Sorumluluk Bilinci Geliştirme </a:t>
          </a:r>
        </a:p>
      </dgm:t>
    </dgm:pt>
    <dgm:pt modelId="{96535A9B-4915-4E40-9F7B-CBA39763CEA4}" type="parTrans" cxnId="{E84ED68A-BC3E-404F-9B20-F185EF199137}">
      <dgm:prSet/>
      <dgm:spPr/>
      <dgm:t>
        <a:bodyPr/>
        <a:lstStyle/>
        <a:p>
          <a:endParaRPr lang="tr-TR"/>
        </a:p>
      </dgm:t>
    </dgm:pt>
    <dgm:pt modelId="{C65CABDC-B554-416C-8382-89B06D937789}" type="sibTrans" cxnId="{E84ED68A-BC3E-404F-9B20-F185EF199137}">
      <dgm:prSet/>
      <dgm:spPr/>
      <dgm:t>
        <a:bodyPr/>
        <a:lstStyle/>
        <a:p>
          <a:endParaRPr lang="tr-TR"/>
        </a:p>
      </dgm:t>
    </dgm:pt>
    <dgm:pt modelId="{A20E1D1C-E747-422E-86CB-91B55A88F1F5}">
      <dgm:prSet/>
      <dgm:spPr/>
      <dgm:t>
        <a:bodyPr/>
        <a:lstStyle/>
        <a:p>
          <a:r>
            <a:rPr lang="tr-TR" dirty="0"/>
            <a:t>Eğitsel Planlama ve Başarı</a:t>
          </a:r>
        </a:p>
      </dgm:t>
    </dgm:pt>
    <dgm:pt modelId="{665A3210-F05D-491E-AFAC-DE8A659D02E8}" type="parTrans" cxnId="{AC15EC77-CFE5-44E0-A748-016D51BF699E}">
      <dgm:prSet/>
      <dgm:spPr/>
      <dgm:t>
        <a:bodyPr/>
        <a:lstStyle/>
        <a:p>
          <a:endParaRPr lang="tr-TR"/>
        </a:p>
      </dgm:t>
    </dgm:pt>
    <dgm:pt modelId="{DFCDBDF2-26AC-40E5-A123-3822866F0DED}" type="sibTrans" cxnId="{AC15EC77-CFE5-44E0-A748-016D51BF699E}">
      <dgm:prSet/>
      <dgm:spPr/>
      <dgm:t>
        <a:bodyPr/>
        <a:lstStyle/>
        <a:p>
          <a:endParaRPr lang="tr-TR"/>
        </a:p>
      </dgm:t>
    </dgm:pt>
    <dgm:pt modelId="{19A0C4F0-4051-4123-85EA-60948FC0AD18}">
      <dgm:prSet/>
      <dgm:spPr>
        <a:solidFill>
          <a:srgbClr val="FFC000">
            <a:alpha val="90000"/>
          </a:srgbClr>
        </a:solidFill>
      </dgm:spPr>
      <dgm:t>
        <a:bodyPr/>
        <a:lstStyle/>
        <a:p>
          <a:r>
            <a:rPr lang="tr-TR" dirty="0"/>
            <a:t>Kariyer Hazırlığı</a:t>
          </a:r>
        </a:p>
      </dgm:t>
    </dgm:pt>
    <dgm:pt modelId="{44132FA1-59CD-4E0D-9748-1B0B96838A95}" type="parTrans" cxnId="{C880BEEB-D2F5-4228-9E1C-8307CD3A3FFB}">
      <dgm:prSet/>
      <dgm:spPr/>
      <dgm:t>
        <a:bodyPr/>
        <a:lstStyle/>
        <a:p>
          <a:endParaRPr lang="tr-TR"/>
        </a:p>
      </dgm:t>
    </dgm:pt>
    <dgm:pt modelId="{EC19CE93-318E-4DAE-B997-0D29B3DB8B07}" type="sibTrans" cxnId="{C880BEEB-D2F5-4228-9E1C-8307CD3A3FFB}">
      <dgm:prSet/>
      <dgm:spPr/>
      <dgm:t>
        <a:bodyPr/>
        <a:lstStyle/>
        <a:p>
          <a:endParaRPr lang="tr-TR"/>
        </a:p>
      </dgm:t>
    </dgm:pt>
    <dgm:pt modelId="{5C3B88BC-98EF-472D-BDF3-1E5D3DC4BA3B}">
      <dgm:prSet/>
      <dgm:spPr>
        <a:solidFill>
          <a:srgbClr val="FFC000">
            <a:alpha val="90000"/>
          </a:srgbClr>
        </a:solidFill>
      </dgm:spPr>
      <dgm:t>
        <a:bodyPr/>
        <a:lstStyle/>
        <a:p>
          <a:r>
            <a:rPr lang="tr-TR" dirty="0"/>
            <a:t>Kariyer Planlama</a:t>
          </a:r>
        </a:p>
      </dgm:t>
    </dgm:pt>
    <dgm:pt modelId="{25BB9721-C2D9-48C6-883C-001F9DEE870F}" type="parTrans" cxnId="{A94448CA-86C2-47A7-BF2E-BD4E8F933658}">
      <dgm:prSet/>
      <dgm:spPr/>
      <dgm:t>
        <a:bodyPr/>
        <a:lstStyle/>
        <a:p>
          <a:endParaRPr lang="tr-TR"/>
        </a:p>
      </dgm:t>
    </dgm:pt>
    <dgm:pt modelId="{B05D292E-685D-4C9B-BC40-B245D6A80CB7}" type="sibTrans" cxnId="{A94448CA-86C2-47A7-BF2E-BD4E8F933658}">
      <dgm:prSet/>
      <dgm:spPr/>
      <dgm:t>
        <a:bodyPr/>
        <a:lstStyle/>
        <a:p>
          <a:endParaRPr lang="tr-TR"/>
        </a:p>
      </dgm:t>
    </dgm:pt>
    <dgm:pt modelId="{820185B2-F838-4AE0-B56B-ADD54113BF2E}">
      <dgm:prSet/>
      <dgm:spPr>
        <a:solidFill>
          <a:schemeClr val="accent4">
            <a:lumMod val="60000"/>
            <a:lumOff val="40000"/>
            <a:alpha val="90000"/>
          </a:schemeClr>
        </a:solidFill>
      </dgm:spPr>
      <dgm:t>
        <a:bodyPr/>
        <a:lstStyle/>
        <a:p>
          <a:r>
            <a:rPr lang="tr-TR" dirty="0"/>
            <a:t>Kişiler Arası Beceriler</a:t>
          </a:r>
        </a:p>
      </dgm:t>
    </dgm:pt>
    <dgm:pt modelId="{1AC91893-C525-4A21-8C7F-07D8E220325F}" type="parTrans" cxnId="{CB928BF9-CFDF-45B3-9AAE-125DAF1A31AA}">
      <dgm:prSet/>
      <dgm:spPr/>
      <dgm:t>
        <a:bodyPr/>
        <a:lstStyle/>
        <a:p>
          <a:endParaRPr lang="tr-TR"/>
        </a:p>
      </dgm:t>
    </dgm:pt>
    <dgm:pt modelId="{58E1A5EB-705C-42A5-A941-B3809CB52412}" type="sibTrans" cxnId="{CB928BF9-CFDF-45B3-9AAE-125DAF1A31AA}">
      <dgm:prSet/>
      <dgm:spPr/>
      <dgm:t>
        <a:bodyPr/>
        <a:lstStyle/>
        <a:p>
          <a:endParaRPr lang="tr-TR"/>
        </a:p>
      </dgm:t>
    </dgm:pt>
    <dgm:pt modelId="{1AB5403E-0245-46C4-9AB7-DB5272E5E3FF}">
      <dgm:prSet/>
      <dgm:spPr>
        <a:solidFill>
          <a:schemeClr val="accent4">
            <a:lumMod val="60000"/>
            <a:lumOff val="40000"/>
            <a:alpha val="90000"/>
          </a:schemeClr>
        </a:solidFill>
      </dgm:spPr>
      <dgm:t>
        <a:bodyPr/>
        <a:lstStyle/>
        <a:p>
          <a:r>
            <a:rPr lang="tr-TR" dirty="0"/>
            <a:t>Karar Verme</a:t>
          </a:r>
        </a:p>
      </dgm:t>
    </dgm:pt>
    <dgm:pt modelId="{ED354C80-A762-4C9F-8CE0-F136F1E1BD46}" type="parTrans" cxnId="{B96B4112-899C-43B1-801E-1AB3304919C2}">
      <dgm:prSet/>
      <dgm:spPr/>
      <dgm:t>
        <a:bodyPr/>
        <a:lstStyle/>
        <a:p>
          <a:endParaRPr lang="tr-TR"/>
        </a:p>
      </dgm:t>
    </dgm:pt>
    <dgm:pt modelId="{981C6C81-EE28-4A73-B92C-EC5569CB6FFA}" type="sibTrans" cxnId="{B96B4112-899C-43B1-801E-1AB3304919C2}">
      <dgm:prSet/>
      <dgm:spPr/>
      <dgm:t>
        <a:bodyPr/>
        <a:lstStyle/>
        <a:p>
          <a:endParaRPr lang="tr-TR"/>
        </a:p>
      </dgm:t>
    </dgm:pt>
    <dgm:pt modelId="{01F65EFD-C80B-4E3C-9C1A-6AE6FCD81156}">
      <dgm:prSet/>
      <dgm:spPr>
        <a:solidFill>
          <a:schemeClr val="accent4">
            <a:lumMod val="60000"/>
            <a:lumOff val="40000"/>
            <a:alpha val="90000"/>
          </a:schemeClr>
        </a:solidFill>
      </dgm:spPr>
      <dgm:t>
        <a:bodyPr/>
        <a:lstStyle/>
        <a:p>
          <a:r>
            <a:rPr lang="tr-TR" dirty="0"/>
            <a:t>Kişisel Güvenliğini Sağlama</a:t>
          </a:r>
        </a:p>
      </dgm:t>
    </dgm:pt>
    <dgm:pt modelId="{5BBA15A3-B41A-4BD8-A880-2E7081FF27BE}" type="parTrans" cxnId="{83AFFFF0-A7AE-4411-AD85-757B98E37A7E}">
      <dgm:prSet/>
      <dgm:spPr/>
      <dgm:t>
        <a:bodyPr/>
        <a:lstStyle/>
        <a:p>
          <a:endParaRPr lang="tr-TR"/>
        </a:p>
      </dgm:t>
    </dgm:pt>
    <dgm:pt modelId="{EACB537B-287A-4C90-8C58-E1F821CACF63}" type="sibTrans" cxnId="{83AFFFF0-A7AE-4411-AD85-757B98E37A7E}">
      <dgm:prSet/>
      <dgm:spPr/>
      <dgm:t>
        <a:bodyPr/>
        <a:lstStyle/>
        <a:p>
          <a:endParaRPr lang="tr-TR"/>
        </a:p>
      </dgm:t>
    </dgm:pt>
    <dgm:pt modelId="{0EA74C94-9BB1-4AC4-88A4-75A3898AC76D}">
      <dgm:prSet phldrT="[Metin]"/>
      <dgm:spPr>
        <a:solidFill>
          <a:schemeClr val="accent4">
            <a:lumMod val="60000"/>
            <a:lumOff val="40000"/>
            <a:alpha val="90000"/>
          </a:schemeClr>
        </a:solidFill>
      </dgm:spPr>
      <dgm:t>
        <a:bodyPr/>
        <a:lstStyle/>
        <a:p>
          <a:r>
            <a:rPr lang="tr-TR" dirty="0"/>
            <a:t>Duyguları Anlama ve Yönetme</a:t>
          </a:r>
        </a:p>
      </dgm:t>
    </dgm:pt>
    <dgm:pt modelId="{20E7E3A0-E38D-4EE4-AFF8-667B21DA6380}" type="parTrans" cxnId="{AB2DB09F-3EF2-46E1-8DD7-0DB61D9C7B85}">
      <dgm:prSet/>
      <dgm:spPr/>
    </dgm:pt>
    <dgm:pt modelId="{F4D202B8-271A-400D-9B93-9169F17B1831}" type="sibTrans" cxnId="{AB2DB09F-3EF2-46E1-8DD7-0DB61D9C7B85}">
      <dgm:prSet/>
      <dgm:spPr/>
    </dgm:pt>
    <dgm:pt modelId="{5B42FECF-6045-49F6-A4AD-1C51CCBD084A}" type="pres">
      <dgm:prSet presAssocID="{CA98B0EC-83E2-46ED-9AA4-820A283814D4}" presName="Name0" presStyleCnt="0">
        <dgm:presLayoutVars>
          <dgm:dir/>
          <dgm:animLvl val="lvl"/>
          <dgm:resizeHandles val="exact"/>
        </dgm:presLayoutVars>
      </dgm:prSet>
      <dgm:spPr/>
      <dgm:t>
        <a:bodyPr/>
        <a:lstStyle/>
        <a:p>
          <a:endParaRPr lang="tr-TR"/>
        </a:p>
      </dgm:t>
    </dgm:pt>
    <dgm:pt modelId="{DBE5B8BF-D1A1-4263-9DE1-76DAB311F200}" type="pres">
      <dgm:prSet presAssocID="{EC7F4752-ED87-48FF-B5E7-6A518288A9B3}" presName="linNode" presStyleCnt="0"/>
      <dgm:spPr/>
    </dgm:pt>
    <dgm:pt modelId="{4191A1C9-8CA8-4E8E-852C-0083E03A2B25}" type="pres">
      <dgm:prSet presAssocID="{EC7F4752-ED87-48FF-B5E7-6A518288A9B3}" presName="parentText" presStyleLbl="node1" presStyleIdx="0" presStyleCnt="3">
        <dgm:presLayoutVars>
          <dgm:chMax val="1"/>
          <dgm:bulletEnabled val="1"/>
        </dgm:presLayoutVars>
      </dgm:prSet>
      <dgm:spPr/>
      <dgm:t>
        <a:bodyPr/>
        <a:lstStyle/>
        <a:p>
          <a:endParaRPr lang="tr-TR"/>
        </a:p>
      </dgm:t>
    </dgm:pt>
    <dgm:pt modelId="{40726F22-AAFB-4DA3-90E9-C36973180741}" type="pres">
      <dgm:prSet presAssocID="{EC7F4752-ED87-48FF-B5E7-6A518288A9B3}" presName="descendantText" presStyleLbl="alignAccFollowNode1" presStyleIdx="0" presStyleCnt="3">
        <dgm:presLayoutVars>
          <dgm:bulletEnabled val="1"/>
        </dgm:presLayoutVars>
      </dgm:prSet>
      <dgm:spPr/>
      <dgm:t>
        <a:bodyPr/>
        <a:lstStyle/>
        <a:p>
          <a:endParaRPr lang="tr-TR"/>
        </a:p>
      </dgm:t>
    </dgm:pt>
    <dgm:pt modelId="{880B539F-1031-4E6A-AB0B-FF02AF3F1D2D}" type="pres">
      <dgm:prSet presAssocID="{24794F9E-CF10-4E05-9EFD-A638B827AF63}" presName="sp" presStyleCnt="0"/>
      <dgm:spPr/>
    </dgm:pt>
    <dgm:pt modelId="{6346C6BD-0C89-4761-B04E-A5CA77746818}" type="pres">
      <dgm:prSet presAssocID="{3626EEDE-7181-4622-BA59-651F2BBDEA44}" presName="linNode" presStyleCnt="0"/>
      <dgm:spPr/>
    </dgm:pt>
    <dgm:pt modelId="{D32FB424-1551-456C-86CD-870DF6780AC9}" type="pres">
      <dgm:prSet presAssocID="{3626EEDE-7181-4622-BA59-651F2BBDEA44}" presName="parentText" presStyleLbl="node1" presStyleIdx="1" presStyleCnt="3">
        <dgm:presLayoutVars>
          <dgm:chMax val="1"/>
          <dgm:bulletEnabled val="1"/>
        </dgm:presLayoutVars>
      </dgm:prSet>
      <dgm:spPr/>
      <dgm:t>
        <a:bodyPr/>
        <a:lstStyle/>
        <a:p>
          <a:endParaRPr lang="tr-TR"/>
        </a:p>
      </dgm:t>
    </dgm:pt>
    <dgm:pt modelId="{10D5945D-00A7-4C21-9E0A-EAA93606EA59}" type="pres">
      <dgm:prSet presAssocID="{3626EEDE-7181-4622-BA59-651F2BBDEA44}" presName="descendantText" presStyleLbl="alignAccFollowNode1" presStyleIdx="1" presStyleCnt="3">
        <dgm:presLayoutVars>
          <dgm:bulletEnabled val="1"/>
        </dgm:presLayoutVars>
      </dgm:prSet>
      <dgm:spPr/>
      <dgm:t>
        <a:bodyPr/>
        <a:lstStyle/>
        <a:p>
          <a:endParaRPr lang="tr-TR"/>
        </a:p>
      </dgm:t>
    </dgm:pt>
    <dgm:pt modelId="{E0C55776-1AF7-4E59-BB27-41213147A5AC}" type="pres">
      <dgm:prSet presAssocID="{8D6717B0-8510-49AB-A9BB-7E4923528FC3}" presName="sp" presStyleCnt="0"/>
      <dgm:spPr/>
    </dgm:pt>
    <dgm:pt modelId="{25606C32-DA89-4B3B-8D9B-EA38661FBE38}" type="pres">
      <dgm:prSet presAssocID="{B806A516-F29F-40F7-818B-1755A8C76362}" presName="linNode" presStyleCnt="0"/>
      <dgm:spPr/>
    </dgm:pt>
    <dgm:pt modelId="{02D40493-61EC-4733-933D-A50447032BEA}" type="pres">
      <dgm:prSet presAssocID="{B806A516-F29F-40F7-818B-1755A8C76362}" presName="parentText" presStyleLbl="node1" presStyleIdx="2" presStyleCnt="3">
        <dgm:presLayoutVars>
          <dgm:chMax val="1"/>
          <dgm:bulletEnabled val="1"/>
        </dgm:presLayoutVars>
      </dgm:prSet>
      <dgm:spPr/>
      <dgm:t>
        <a:bodyPr/>
        <a:lstStyle/>
        <a:p>
          <a:endParaRPr lang="tr-TR"/>
        </a:p>
      </dgm:t>
    </dgm:pt>
    <dgm:pt modelId="{8616626C-9677-4658-A81E-41D13C33D37A}" type="pres">
      <dgm:prSet presAssocID="{B806A516-F29F-40F7-818B-1755A8C76362}" presName="descendantText" presStyleLbl="alignAccFollowNode1" presStyleIdx="2" presStyleCnt="3">
        <dgm:presLayoutVars>
          <dgm:bulletEnabled val="1"/>
        </dgm:presLayoutVars>
      </dgm:prSet>
      <dgm:spPr/>
      <dgm:t>
        <a:bodyPr/>
        <a:lstStyle/>
        <a:p>
          <a:endParaRPr lang="tr-TR"/>
        </a:p>
      </dgm:t>
    </dgm:pt>
  </dgm:ptLst>
  <dgm:cxnLst>
    <dgm:cxn modelId="{D3490E5F-A506-41F2-A55E-880805955D43}" type="presOf" srcId="{EC7F4752-ED87-48FF-B5E7-6A518288A9B3}" destId="{4191A1C9-8CA8-4E8E-852C-0083E03A2B25}" srcOrd="0" destOrd="0" presId="urn:microsoft.com/office/officeart/2005/8/layout/vList5"/>
    <dgm:cxn modelId="{FFFA1812-7EC9-45BE-9CFD-6C845AE9EBD3}" type="presOf" srcId="{820185B2-F838-4AE0-B56B-ADD54113BF2E}" destId="{8616626C-9677-4658-A81E-41D13C33D37A}" srcOrd="0" destOrd="2" presId="urn:microsoft.com/office/officeart/2005/8/layout/vList5"/>
    <dgm:cxn modelId="{CB928BF9-CFDF-45B3-9AAE-125DAF1A31AA}" srcId="{B806A516-F29F-40F7-818B-1755A8C76362}" destId="{820185B2-F838-4AE0-B56B-ADD54113BF2E}" srcOrd="2" destOrd="0" parTransId="{1AC91893-C525-4A21-8C7F-07D8E220325F}" sibTransId="{58E1A5EB-705C-42A5-A941-B3809CB52412}"/>
    <dgm:cxn modelId="{FD67BF42-F36F-4A7C-B5F0-6EA53DA83200}" type="presOf" srcId="{51FFC9A9-2E4B-46F8-8E15-93C4A02D7DEC}" destId="{40726F22-AAFB-4DA3-90E9-C36973180741}" srcOrd="0" destOrd="1" presId="urn:microsoft.com/office/officeart/2005/8/layout/vList5"/>
    <dgm:cxn modelId="{BBC8DB18-38DB-421F-8BB1-DBAF225184E0}" srcId="{3626EEDE-7181-4622-BA59-651F2BBDEA44}" destId="{B1222F6B-029B-4219-B3BC-D30D96CF0A77}" srcOrd="0" destOrd="0" parTransId="{EAEDBB37-63D2-47F6-BAF1-156B16DD518F}" sibTransId="{DDF4006B-AF9B-4404-B935-E04491EC9191}"/>
    <dgm:cxn modelId="{56775EEC-719B-4CBB-A1AD-7B1D5893A124}" type="presOf" srcId="{B1222F6B-029B-4219-B3BC-D30D96CF0A77}" destId="{10D5945D-00A7-4C21-9E0A-EAA93606EA59}" srcOrd="0" destOrd="0" presId="urn:microsoft.com/office/officeart/2005/8/layout/vList5"/>
    <dgm:cxn modelId="{C9D78929-3D03-4B89-B05F-DDE3B899348D}" srcId="{CA98B0EC-83E2-46ED-9AA4-820A283814D4}" destId="{3626EEDE-7181-4622-BA59-651F2BBDEA44}" srcOrd="1" destOrd="0" parTransId="{3ADCE385-6EE5-4F34-B75E-704559D51BC4}" sibTransId="{8D6717B0-8510-49AB-A9BB-7E4923528FC3}"/>
    <dgm:cxn modelId="{A94448CA-86C2-47A7-BF2E-BD4E8F933658}" srcId="{3626EEDE-7181-4622-BA59-651F2BBDEA44}" destId="{5C3B88BC-98EF-472D-BDF3-1E5D3DC4BA3B}" srcOrd="2" destOrd="0" parTransId="{25BB9721-C2D9-48C6-883C-001F9DEE870F}" sibTransId="{B05D292E-685D-4C9B-BC40-B245D6A80CB7}"/>
    <dgm:cxn modelId="{8A9BBE91-DC74-4B90-99DF-C696B67AB45C}" type="presOf" srcId="{A20E1D1C-E747-422E-86CB-91B55A88F1F5}" destId="{40726F22-AAFB-4DA3-90E9-C36973180741}" srcOrd="0" destOrd="2" presId="urn:microsoft.com/office/officeart/2005/8/layout/vList5"/>
    <dgm:cxn modelId="{C880BEEB-D2F5-4228-9E1C-8307CD3A3FFB}" srcId="{3626EEDE-7181-4622-BA59-651F2BBDEA44}" destId="{19A0C4F0-4051-4123-85EA-60948FC0AD18}" srcOrd="1" destOrd="0" parTransId="{44132FA1-59CD-4E0D-9748-1B0B96838A95}" sibTransId="{EC19CE93-318E-4DAE-B997-0D29B3DB8B07}"/>
    <dgm:cxn modelId="{E84ED68A-BC3E-404F-9B20-F185EF199137}" srcId="{EC7F4752-ED87-48FF-B5E7-6A518288A9B3}" destId="{51FFC9A9-2E4B-46F8-8E15-93C4A02D7DEC}" srcOrd="1" destOrd="0" parTransId="{96535A9B-4915-4E40-9F7B-CBA39763CEA4}" sibTransId="{C65CABDC-B554-416C-8382-89B06D937789}"/>
    <dgm:cxn modelId="{F8CA86AC-5144-4EFB-9076-1104AD2B54D0}" type="presOf" srcId="{19A0C4F0-4051-4123-85EA-60948FC0AD18}" destId="{10D5945D-00A7-4C21-9E0A-EAA93606EA59}" srcOrd="0" destOrd="1" presId="urn:microsoft.com/office/officeart/2005/8/layout/vList5"/>
    <dgm:cxn modelId="{AA5B1544-06C4-4186-AABF-AFA6ED24ECCB}" type="presOf" srcId="{01F65EFD-C80B-4E3C-9C1A-6AE6FCD81156}" destId="{8616626C-9677-4658-A81E-41D13C33D37A}" srcOrd="0" destOrd="4" presId="urn:microsoft.com/office/officeart/2005/8/layout/vList5"/>
    <dgm:cxn modelId="{F47804D2-1138-4D57-9946-8BDC53BB579D}" type="presOf" srcId="{3626EEDE-7181-4622-BA59-651F2BBDEA44}" destId="{D32FB424-1551-456C-86CD-870DF6780AC9}" srcOrd="0" destOrd="0" presId="urn:microsoft.com/office/officeart/2005/8/layout/vList5"/>
    <dgm:cxn modelId="{B2F907F7-6723-44B8-A384-B70323C027E4}" srcId="{B806A516-F29F-40F7-818B-1755A8C76362}" destId="{77B56AA7-0D2C-4D4E-92A3-781682855098}" srcOrd="0" destOrd="0" parTransId="{1B4D66B9-40C6-4D06-AB2A-16D097090714}" sibTransId="{40D31CD8-5C23-44D3-A9FC-2D02C90B8ABA}"/>
    <dgm:cxn modelId="{CC19282C-84E3-4D58-80D1-B0F338CD4764}" type="presOf" srcId="{0EA74C94-9BB1-4AC4-88A4-75A3898AC76D}" destId="{8616626C-9677-4658-A81E-41D13C33D37A}" srcOrd="0" destOrd="1" presId="urn:microsoft.com/office/officeart/2005/8/layout/vList5"/>
    <dgm:cxn modelId="{FB214F7B-3098-40AB-B879-2A586AAF2185}" srcId="{CA98B0EC-83E2-46ED-9AA4-820A283814D4}" destId="{EC7F4752-ED87-48FF-B5E7-6A518288A9B3}" srcOrd="0" destOrd="0" parTransId="{2E070E2D-B299-48DD-977A-56FAAC169E07}" sibTransId="{24794F9E-CF10-4E05-9EFD-A638B827AF63}"/>
    <dgm:cxn modelId="{9F0B08C4-A229-48BB-BCD2-D506638A15D7}" type="presOf" srcId="{CA98B0EC-83E2-46ED-9AA4-820A283814D4}" destId="{5B42FECF-6045-49F6-A4AD-1C51CCBD084A}" srcOrd="0" destOrd="0" presId="urn:microsoft.com/office/officeart/2005/8/layout/vList5"/>
    <dgm:cxn modelId="{83AFFFF0-A7AE-4411-AD85-757B98E37A7E}" srcId="{B806A516-F29F-40F7-818B-1755A8C76362}" destId="{01F65EFD-C80B-4E3C-9C1A-6AE6FCD81156}" srcOrd="4" destOrd="0" parTransId="{5BBA15A3-B41A-4BD8-A880-2E7081FF27BE}" sibTransId="{EACB537B-287A-4C90-8C58-E1F821CACF63}"/>
    <dgm:cxn modelId="{F9A5BB91-C84B-4F75-9CF3-F2C81B8DFBDA}" type="presOf" srcId="{5C3B88BC-98EF-472D-BDF3-1E5D3DC4BA3B}" destId="{10D5945D-00A7-4C21-9E0A-EAA93606EA59}" srcOrd="0" destOrd="2" presId="urn:microsoft.com/office/officeart/2005/8/layout/vList5"/>
    <dgm:cxn modelId="{32E1527D-70A2-4A4D-B9F6-A7F92A45F4C8}" type="presOf" srcId="{1AB5403E-0245-46C4-9AB7-DB5272E5E3FF}" destId="{8616626C-9677-4658-A81E-41D13C33D37A}" srcOrd="0" destOrd="3" presId="urn:microsoft.com/office/officeart/2005/8/layout/vList5"/>
    <dgm:cxn modelId="{AC15EC77-CFE5-44E0-A748-016D51BF699E}" srcId="{EC7F4752-ED87-48FF-B5E7-6A518288A9B3}" destId="{A20E1D1C-E747-422E-86CB-91B55A88F1F5}" srcOrd="2" destOrd="0" parTransId="{665A3210-F05D-491E-AFAC-DE8A659D02E8}" sibTransId="{DFCDBDF2-26AC-40E5-A123-3822866F0DED}"/>
    <dgm:cxn modelId="{70D904F0-A05D-4FD7-ACE5-EA91527F797E}" type="presOf" srcId="{B806A516-F29F-40F7-818B-1755A8C76362}" destId="{02D40493-61EC-4733-933D-A50447032BEA}" srcOrd="0" destOrd="0" presId="urn:microsoft.com/office/officeart/2005/8/layout/vList5"/>
    <dgm:cxn modelId="{875E5401-DA2E-4D76-9B71-5CC7F96E1A46}" type="presOf" srcId="{AE298918-EA35-44C6-B173-7CE807588692}" destId="{40726F22-AAFB-4DA3-90E9-C36973180741}" srcOrd="0" destOrd="0" presId="urn:microsoft.com/office/officeart/2005/8/layout/vList5"/>
    <dgm:cxn modelId="{3FF6FF14-D08E-473C-85C9-D88CC77FC9B6}" srcId="{EC7F4752-ED87-48FF-B5E7-6A518288A9B3}" destId="{AE298918-EA35-44C6-B173-7CE807588692}" srcOrd="0" destOrd="0" parTransId="{680A9FA9-0CFB-4504-A721-ADFCE1530DF1}" sibTransId="{78F66B93-1B75-4405-9409-8A2682B9DB4B}"/>
    <dgm:cxn modelId="{589C3736-D3B9-40D6-A473-B36859220685}" type="presOf" srcId="{77B56AA7-0D2C-4D4E-92A3-781682855098}" destId="{8616626C-9677-4658-A81E-41D13C33D37A}" srcOrd="0" destOrd="0" presId="urn:microsoft.com/office/officeart/2005/8/layout/vList5"/>
    <dgm:cxn modelId="{AB2DB09F-3EF2-46E1-8DD7-0DB61D9C7B85}" srcId="{B806A516-F29F-40F7-818B-1755A8C76362}" destId="{0EA74C94-9BB1-4AC4-88A4-75A3898AC76D}" srcOrd="1" destOrd="0" parTransId="{20E7E3A0-E38D-4EE4-AFF8-667B21DA6380}" sibTransId="{F4D202B8-271A-400D-9B93-9169F17B1831}"/>
    <dgm:cxn modelId="{679768FC-5C11-4C5E-BE70-3E07FF8671E6}" srcId="{CA98B0EC-83E2-46ED-9AA4-820A283814D4}" destId="{B806A516-F29F-40F7-818B-1755A8C76362}" srcOrd="2" destOrd="0" parTransId="{4E0F1180-3833-4A02-A25E-21C98D1BCFBA}" sibTransId="{13D45B9E-E655-4181-A7D1-16A62AE54CDB}"/>
    <dgm:cxn modelId="{B96B4112-899C-43B1-801E-1AB3304919C2}" srcId="{B806A516-F29F-40F7-818B-1755A8C76362}" destId="{1AB5403E-0245-46C4-9AB7-DB5272E5E3FF}" srcOrd="3" destOrd="0" parTransId="{ED354C80-A762-4C9F-8CE0-F136F1E1BD46}" sibTransId="{981C6C81-EE28-4A73-B92C-EC5569CB6FFA}"/>
    <dgm:cxn modelId="{CC3C22F7-3D69-4A92-88CF-085759DBD844}" type="presParOf" srcId="{5B42FECF-6045-49F6-A4AD-1C51CCBD084A}" destId="{DBE5B8BF-D1A1-4263-9DE1-76DAB311F200}" srcOrd="0" destOrd="0" presId="urn:microsoft.com/office/officeart/2005/8/layout/vList5"/>
    <dgm:cxn modelId="{08FBC32D-6454-4EE1-903A-6F508AB6DBD7}" type="presParOf" srcId="{DBE5B8BF-D1A1-4263-9DE1-76DAB311F200}" destId="{4191A1C9-8CA8-4E8E-852C-0083E03A2B25}" srcOrd="0" destOrd="0" presId="urn:microsoft.com/office/officeart/2005/8/layout/vList5"/>
    <dgm:cxn modelId="{AB8CA129-2804-4AF5-826C-1558F65A1081}" type="presParOf" srcId="{DBE5B8BF-D1A1-4263-9DE1-76DAB311F200}" destId="{40726F22-AAFB-4DA3-90E9-C36973180741}" srcOrd="1" destOrd="0" presId="urn:microsoft.com/office/officeart/2005/8/layout/vList5"/>
    <dgm:cxn modelId="{D9E2B989-AB2F-4109-9BCD-DB7554A4F33C}" type="presParOf" srcId="{5B42FECF-6045-49F6-A4AD-1C51CCBD084A}" destId="{880B539F-1031-4E6A-AB0B-FF02AF3F1D2D}" srcOrd="1" destOrd="0" presId="urn:microsoft.com/office/officeart/2005/8/layout/vList5"/>
    <dgm:cxn modelId="{1192A6F1-9AF9-4309-8BFC-E14977946254}" type="presParOf" srcId="{5B42FECF-6045-49F6-A4AD-1C51CCBD084A}" destId="{6346C6BD-0C89-4761-B04E-A5CA77746818}" srcOrd="2" destOrd="0" presId="urn:microsoft.com/office/officeart/2005/8/layout/vList5"/>
    <dgm:cxn modelId="{09118371-740C-49F5-8521-70513417B7E4}" type="presParOf" srcId="{6346C6BD-0C89-4761-B04E-A5CA77746818}" destId="{D32FB424-1551-456C-86CD-870DF6780AC9}" srcOrd="0" destOrd="0" presId="urn:microsoft.com/office/officeart/2005/8/layout/vList5"/>
    <dgm:cxn modelId="{F1C952E4-D7DE-4E1C-BB6E-9F6E3596CB25}" type="presParOf" srcId="{6346C6BD-0C89-4761-B04E-A5CA77746818}" destId="{10D5945D-00A7-4C21-9E0A-EAA93606EA59}" srcOrd="1" destOrd="0" presId="urn:microsoft.com/office/officeart/2005/8/layout/vList5"/>
    <dgm:cxn modelId="{5F83E041-8786-4722-8855-DBD9A55CA03B}" type="presParOf" srcId="{5B42FECF-6045-49F6-A4AD-1C51CCBD084A}" destId="{E0C55776-1AF7-4E59-BB27-41213147A5AC}" srcOrd="3" destOrd="0" presId="urn:microsoft.com/office/officeart/2005/8/layout/vList5"/>
    <dgm:cxn modelId="{FF59AB87-A4B0-4A27-917B-A8B5E1C87E7C}" type="presParOf" srcId="{5B42FECF-6045-49F6-A4AD-1C51CCBD084A}" destId="{25606C32-DA89-4B3B-8D9B-EA38661FBE38}" srcOrd="4" destOrd="0" presId="urn:microsoft.com/office/officeart/2005/8/layout/vList5"/>
    <dgm:cxn modelId="{1F52F2CB-402B-4AB2-A3D6-7E075CAB2E84}" type="presParOf" srcId="{25606C32-DA89-4B3B-8D9B-EA38661FBE38}" destId="{02D40493-61EC-4733-933D-A50447032BEA}" srcOrd="0" destOrd="0" presId="urn:microsoft.com/office/officeart/2005/8/layout/vList5"/>
    <dgm:cxn modelId="{F83E17DC-4D26-4E9B-88E9-5D0276C4C3E3}" type="presParOf" srcId="{25606C32-DA89-4B3B-8D9B-EA38661FBE38}" destId="{8616626C-9677-4658-A81E-41D13C33D37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0F14DC-2180-4E7C-B5E9-C6FC17E03C4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tr-TR"/>
        </a:p>
      </dgm:t>
    </dgm:pt>
    <dgm:pt modelId="{AE270AF3-8388-4C61-9A95-49FC5C9D0A3D}">
      <dgm:prSet phldrT="[Metin]"/>
      <dgm:spPr>
        <a:solidFill>
          <a:schemeClr val="accent1">
            <a:lumMod val="75000"/>
          </a:schemeClr>
        </a:solidFill>
      </dgm:spPr>
      <dgm:t>
        <a:bodyPr/>
        <a:lstStyle/>
        <a:p>
          <a:r>
            <a:rPr lang="tr-TR" dirty="0"/>
            <a:t>Tüm Öğrencileri Merkeze Alan Bir Program</a:t>
          </a:r>
        </a:p>
      </dgm:t>
    </dgm:pt>
    <dgm:pt modelId="{0C6E28DD-877D-4657-A940-DB7D16883458}" type="parTrans" cxnId="{A7E25BA5-F9BC-43B4-BF51-21A67BC3025D}">
      <dgm:prSet/>
      <dgm:spPr/>
      <dgm:t>
        <a:bodyPr/>
        <a:lstStyle/>
        <a:p>
          <a:endParaRPr lang="tr-TR"/>
        </a:p>
      </dgm:t>
    </dgm:pt>
    <dgm:pt modelId="{68EA337F-99FA-4D7B-BE3B-BBE19214E0F9}" type="sibTrans" cxnId="{A7E25BA5-F9BC-43B4-BF51-21A67BC3025D}">
      <dgm:prSet/>
      <dgm:spPr/>
      <dgm:t>
        <a:bodyPr/>
        <a:lstStyle/>
        <a:p>
          <a:endParaRPr lang="tr-TR"/>
        </a:p>
      </dgm:t>
    </dgm:pt>
    <dgm:pt modelId="{AE20BEED-62F5-4CE7-AB10-699E1E7A033D}">
      <dgm:prSet/>
      <dgm:spPr>
        <a:solidFill>
          <a:schemeClr val="tx2">
            <a:lumMod val="25000"/>
            <a:lumOff val="75000"/>
          </a:schemeClr>
        </a:solidFill>
      </dgm:spPr>
      <dgm:t>
        <a:bodyPr/>
        <a:lstStyle/>
        <a:p>
          <a:r>
            <a:rPr lang="tr-TR"/>
            <a:t>Alanyazına Dayalı</a:t>
          </a:r>
          <a:endParaRPr lang="tr-TR" dirty="0"/>
        </a:p>
      </dgm:t>
    </dgm:pt>
    <dgm:pt modelId="{CE6E1102-58C4-4583-BFD8-2FFB446F96D2}" type="parTrans" cxnId="{F7428F79-16ED-4AB6-B226-EA072C0FA84B}">
      <dgm:prSet/>
      <dgm:spPr/>
      <dgm:t>
        <a:bodyPr/>
        <a:lstStyle/>
        <a:p>
          <a:endParaRPr lang="tr-TR"/>
        </a:p>
      </dgm:t>
    </dgm:pt>
    <dgm:pt modelId="{737A3A73-1A65-4D8E-8D0A-6CA1A925AF0C}" type="sibTrans" cxnId="{F7428F79-16ED-4AB6-B226-EA072C0FA84B}">
      <dgm:prSet/>
      <dgm:spPr/>
      <dgm:t>
        <a:bodyPr/>
        <a:lstStyle/>
        <a:p>
          <a:endParaRPr lang="tr-TR"/>
        </a:p>
      </dgm:t>
    </dgm:pt>
    <dgm:pt modelId="{C0168D65-9E9A-4170-9E02-B180426F1898}">
      <dgm:prSet phldrT="[Metin]"/>
      <dgm:spPr>
        <a:solidFill>
          <a:schemeClr val="tx2">
            <a:lumMod val="50000"/>
            <a:lumOff val="50000"/>
          </a:schemeClr>
        </a:solidFill>
      </dgm:spPr>
      <dgm:t>
        <a:bodyPr/>
        <a:lstStyle/>
        <a:p>
          <a:r>
            <a:rPr lang="tr-TR" dirty="0"/>
            <a:t>Kültüre Duyarlı </a:t>
          </a:r>
        </a:p>
      </dgm:t>
    </dgm:pt>
    <dgm:pt modelId="{C4B81B9A-F4D8-4192-B3A5-2D6F3692DD03}" type="parTrans" cxnId="{6A141307-BB8D-4D18-86C6-0584CA18A8C5}">
      <dgm:prSet/>
      <dgm:spPr/>
      <dgm:t>
        <a:bodyPr/>
        <a:lstStyle/>
        <a:p>
          <a:endParaRPr lang="tr-TR"/>
        </a:p>
      </dgm:t>
    </dgm:pt>
    <dgm:pt modelId="{5CF957C8-AD80-4A7E-8941-024A1E33611E}" type="sibTrans" cxnId="{6A141307-BB8D-4D18-86C6-0584CA18A8C5}">
      <dgm:prSet/>
      <dgm:spPr/>
      <dgm:t>
        <a:bodyPr/>
        <a:lstStyle/>
        <a:p>
          <a:endParaRPr lang="tr-TR"/>
        </a:p>
      </dgm:t>
    </dgm:pt>
    <dgm:pt modelId="{2552CE17-DB94-4804-BCAB-8F43895D32C0}">
      <dgm:prSet/>
      <dgm:spPr>
        <a:solidFill>
          <a:schemeClr val="accent3"/>
        </a:solidFill>
      </dgm:spPr>
      <dgm:t>
        <a:bodyPr/>
        <a:lstStyle/>
        <a:p>
          <a:r>
            <a:rPr lang="tr-TR" dirty="0"/>
            <a:t>Tek Bir Model Değil Farklı Modelleri Birlikte Ele Alan </a:t>
          </a:r>
        </a:p>
      </dgm:t>
    </dgm:pt>
    <dgm:pt modelId="{E705C659-6C2B-46B8-B7A1-0ECDC74DEA17}" type="parTrans" cxnId="{A72C201D-B82D-4C68-9CF1-3582DA100467}">
      <dgm:prSet/>
      <dgm:spPr/>
      <dgm:t>
        <a:bodyPr/>
        <a:lstStyle/>
        <a:p>
          <a:endParaRPr lang="tr-TR"/>
        </a:p>
      </dgm:t>
    </dgm:pt>
    <dgm:pt modelId="{97AD0F78-5D4C-41E1-8ABE-45AD1382CCF5}" type="sibTrans" cxnId="{A72C201D-B82D-4C68-9CF1-3582DA100467}">
      <dgm:prSet/>
      <dgm:spPr/>
      <dgm:t>
        <a:bodyPr/>
        <a:lstStyle/>
        <a:p>
          <a:endParaRPr lang="tr-TR"/>
        </a:p>
      </dgm:t>
    </dgm:pt>
    <dgm:pt modelId="{D564E1B0-28DA-405B-943E-4E7A6BE8BFBD}">
      <dgm:prSet/>
      <dgm:spPr>
        <a:solidFill>
          <a:schemeClr val="accent4">
            <a:lumMod val="75000"/>
          </a:schemeClr>
        </a:solidFill>
      </dgm:spPr>
      <dgm:t>
        <a:bodyPr/>
        <a:lstStyle/>
        <a:p>
          <a:r>
            <a:rPr lang="tr-TR" dirty="0"/>
            <a:t>Değişen ve Gelişen Dünya ile Uyumlu </a:t>
          </a:r>
        </a:p>
      </dgm:t>
    </dgm:pt>
    <dgm:pt modelId="{A917A028-376E-42D5-9A19-749E924CDD67}" type="parTrans" cxnId="{AF41D07A-23BD-48DC-9169-232F7B8D425C}">
      <dgm:prSet/>
      <dgm:spPr/>
      <dgm:t>
        <a:bodyPr/>
        <a:lstStyle/>
        <a:p>
          <a:endParaRPr lang="tr-TR"/>
        </a:p>
      </dgm:t>
    </dgm:pt>
    <dgm:pt modelId="{433E1435-5F83-42FE-A12F-2887490BA454}" type="sibTrans" cxnId="{AF41D07A-23BD-48DC-9169-232F7B8D425C}">
      <dgm:prSet/>
      <dgm:spPr/>
      <dgm:t>
        <a:bodyPr/>
        <a:lstStyle/>
        <a:p>
          <a:endParaRPr lang="tr-TR"/>
        </a:p>
      </dgm:t>
    </dgm:pt>
    <dgm:pt modelId="{A1C87AC4-A2FE-4196-8547-E0364CAA58B7}">
      <dgm:prSet phldrT="[Metin]"/>
      <dgm:spPr>
        <a:solidFill>
          <a:schemeClr val="accent5">
            <a:lumMod val="75000"/>
          </a:schemeClr>
        </a:solidFill>
      </dgm:spPr>
      <dgm:t>
        <a:bodyPr/>
        <a:lstStyle/>
        <a:p>
          <a:r>
            <a:rPr lang="tr-TR" dirty="0"/>
            <a:t>Aktif Katılım ve Yansıtıcı Düşünce Odaklı </a:t>
          </a:r>
        </a:p>
      </dgm:t>
    </dgm:pt>
    <dgm:pt modelId="{A2971616-AF6B-48E8-A75A-28764ED2E05B}" type="parTrans" cxnId="{51853B9B-7EB3-4A2F-BBCF-2A15C7D8B992}">
      <dgm:prSet/>
      <dgm:spPr/>
      <dgm:t>
        <a:bodyPr/>
        <a:lstStyle/>
        <a:p>
          <a:endParaRPr lang="tr-TR"/>
        </a:p>
      </dgm:t>
    </dgm:pt>
    <dgm:pt modelId="{625E96D2-A0DC-44EE-89F9-65D88C259664}" type="sibTrans" cxnId="{51853B9B-7EB3-4A2F-BBCF-2A15C7D8B992}">
      <dgm:prSet/>
      <dgm:spPr/>
      <dgm:t>
        <a:bodyPr/>
        <a:lstStyle/>
        <a:p>
          <a:endParaRPr lang="tr-TR"/>
        </a:p>
      </dgm:t>
    </dgm:pt>
    <dgm:pt modelId="{355BBA72-5A88-4D4A-AB6A-24B72B9D1421}">
      <dgm:prSet phldrT="[Metin]"/>
      <dgm:spPr>
        <a:solidFill>
          <a:schemeClr val="accent6">
            <a:lumMod val="75000"/>
          </a:schemeClr>
        </a:solidFill>
      </dgm:spPr>
      <dgm:t>
        <a:bodyPr/>
        <a:lstStyle/>
        <a:p>
          <a:r>
            <a:rPr lang="tr-TR" dirty="0"/>
            <a:t>Bilimsel ve Kanıta Dayalı </a:t>
          </a:r>
        </a:p>
      </dgm:t>
    </dgm:pt>
    <dgm:pt modelId="{D34FCA9B-5BA4-45ED-9BB2-D0396F169358}" type="parTrans" cxnId="{103BCA2A-99FD-431B-AE02-92163B77F553}">
      <dgm:prSet/>
      <dgm:spPr/>
      <dgm:t>
        <a:bodyPr/>
        <a:lstStyle/>
        <a:p>
          <a:endParaRPr lang="tr-TR"/>
        </a:p>
      </dgm:t>
    </dgm:pt>
    <dgm:pt modelId="{F9823EEC-D17A-4400-A9A2-28F641E7B748}" type="sibTrans" cxnId="{103BCA2A-99FD-431B-AE02-92163B77F553}">
      <dgm:prSet/>
      <dgm:spPr/>
      <dgm:t>
        <a:bodyPr/>
        <a:lstStyle/>
        <a:p>
          <a:endParaRPr lang="tr-TR"/>
        </a:p>
      </dgm:t>
    </dgm:pt>
    <dgm:pt modelId="{ED9F8881-7E57-4C5E-B2FC-EBFBBC5AB1BF}">
      <dgm:prSet/>
      <dgm:spPr>
        <a:solidFill>
          <a:srgbClr val="00B050"/>
        </a:solidFill>
      </dgm:spPr>
      <dgm:t>
        <a:bodyPr/>
        <a:lstStyle/>
        <a:p>
          <a:r>
            <a:rPr lang="tr-TR" dirty="0"/>
            <a:t>Güçlü Özellikler ve Gelişim Odaklı </a:t>
          </a:r>
        </a:p>
      </dgm:t>
    </dgm:pt>
    <dgm:pt modelId="{3D33D0AE-C4E7-4D1A-AD60-4969B8A1175B}" type="parTrans" cxnId="{677F3AAF-875C-4E05-A968-8676DF7F0667}">
      <dgm:prSet/>
      <dgm:spPr/>
      <dgm:t>
        <a:bodyPr/>
        <a:lstStyle/>
        <a:p>
          <a:endParaRPr lang="tr-TR"/>
        </a:p>
      </dgm:t>
    </dgm:pt>
    <dgm:pt modelId="{4FC593A8-3528-4393-B3B6-1185424944AE}" type="sibTrans" cxnId="{677F3AAF-875C-4E05-A968-8676DF7F0667}">
      <dgm:prSet/>
      <dgm:spPr/>
      <dgm:t>
        <a:bodyPr/>
        <a:lstStyle/>
        <a:p>
          <a:endParaRPr lang="tr-TR"/>
        </a:p>
      </dgm:t>
    </dgm:pt>
    <dgm:pt modelId="{16458592-2605-4D49-B0B4-031045268CB6}" type="pres">
      <dgm:prSet presAssocID="{290F14DC-2180-4E7C-B5E9-C6FC17E03C4B}" presName="Name0" presStyleCnt="0">
        <dgm:presLayoutVars>
          <dgm:dir/>
          <dgm:resizeHandles val="exact"/>
        </dgm:presLayoutVars>
      </dgm:prSet>
      <dgm:spPr/>
      <dgm:t>
        <a:bodyPr/>
        <a:lstStyle/>
        <a:p>
          <a:endParaRPr lang="tr-TR"/>
        </a:p>
      </dgm:t>
    </dgm:pt>
    <dgm:pt modelId="{67706A1D-9F4D-4FF3-87E0-2EDB78C67E33}" type="pres">
      <dgm:prSet presAssocID="{290F14DC-2180-4E7C-B5E9-C6FC17E03C4B}" presName="cycle" presStyleCnt="0"/>
      <dgm:spPr/>
    </dgm:pt>
    <dgm:pt modelId="{5C9990B1-0FF4-486B-A240-3AC40754512D}" type="pres">
      <dgm:prSet presAssocID="{AE270AF3-8388-4C61-9A95-49FC5C9D0A3D}" presName="nodeFirstNode" presStyleLbl="node1" presStyleIdx="0" presStyleCnt="8">
        <dgm:presLayoutVars>
          <dgm:bulletEnabled val="1"/>
        </dgm:presLayoutVars>
      </dgm:prSet>
      <dgm:spPr/>
      <dgm:t>
        <a:bodyPr/>
        <a:lstStyle/>
        <a:p>
          <a:endParaRPr lang="tr-TR"/>
        </a:p>
      </dgm:t>
    </dgm:pt>
    <dgm:pt modelId="{44C40599-D095-4D92-BC13-FE89BE5953E5}" type="pres">
      <dgm:prSet presAssocID="{68EA337F-99FA-4D7B-BE3B-BBE19214E0F9}" presName="sibTransFirstNode" presStyleLbl="bgShp" presStyleIdx="0" presStyleCnt="1"/>
      <dgm:spPr/>
      <dgm:t>
        <a:bodyPr/>
        <a:lstStyle/>
        <a:p>
          <a:endParaRPr lang="tr-TR"/>
        </a:p>
      </dgm:t>
    </dgm:pt>
    <dgm:pt modelId="{8F395EA3-D0E8-46C5-9ECD-104F0045770C}" type="pres">
      <dgm:prSet presAssocID="{AE20BEED-62F5-4CE7-AB10-699E1E7A033D}" presName="nodeFollowingNodes" presStyleLbl="node1" presStyleIdx="1" presStyleCnt="8" custRadScaleRad="97771" custRadScaleInc="14802">
        <dgm:presLayoutVars>
          <dgm:bulletEnabled val="1"/>
        </dgm:presLayoutVars>
      </dgm:prSet>
      <dgm:spPr/>
      <dgm:t>
        <a:bodyPr/>
        <a:lstStyle/>
        <a:p>
          <a:endParaRPr lang="tr-TR"/>
        </a:p>
      </dgm:t>
    </dgm:pt>
    <dgm:pt modelId="{5A83161B-E32E-405E-901D-68497E554D19}" type="pres">
      <dgm:prSet presAssocID="{ED9F8881-7E57-4C5E-B2FC-EBFBBC5AB1BF}" presName="nodeFollowingNodes" presStyleLbl="node1" presStyleIdx="2" presStyleCnt="8" custRadScaleRad="104701" custRadScaleInc="-7987">
        <dgm:presLayoutVars>
          <dgm:bulletEnabled val="1"/>
        </dgm:presLayoutVars>
      </dgm:prSet>
      <dgm:spPr/>
      <dgm:t>
        <a:bodyPr/>
        <a:lstStyle/>
        <a:p>
          <a:endParaRPr lang="tr-TR"/>
        </a:p>
      </dgm:t>
    </dgm:pt>
    <dgm:pt modelId="{317F1294-772C-4A38-B9E0-FFDBFC40BE88}" type="pres">
      <dgm:prSet presAssocID="{C0168D65-9E9A-4170-9E02-B180426F1898}" presName="nodeFollowingNodes" presStyleLbl="node1" presStyleIdx="3" presStyleCnt="8" custRadScaleRad="105354" custRadScaleInc="-34617">
        <dgm:presLayoutVars>
          <dgm:bulletEnabled val="1"/>
        </dgm:presLayoutVars>
      </dgm:prSet>
      <dgm:spPr/>
      <dgm:t>
        <a:bodyPr/>
        <a:lstStyle/>
        <a:p>
          <a:endParaRPr lang="tr-TR"/>
        </a:p>
      </dgm:t>
    </dgm:pt>
    <dgm:pt modelId="{F003C517-C272-4A10-B2EB-B283A8263523}" type="pres">
      <dgm:prSet presAssocID="{2552CE17-DB94-4804-BCAB-8F43895D32C0}" presName="nodeFollowingNodes" presStyleLbl="node1" presStyleIdx="4" presStyleCnt="8" custRadScaleRad="99961" custRadScaleInc="-15825">
        <dgm:presLayoutVars>
          <dgm:bulletEnabled val="1"/>
        </dgm:presLayoutVars>
      </dgm:prSet>
      <dgm:spPr/>
      <dgm:t>
        <a:bodyPr/>
        <a:lstStyle/>
        <a:p>
          <a:endParaRPr lang="tr-TR"/>
        </a:p>
      </dgm:t>
    </dgm:pt>
    <dgm:pt modelId="{8ACF1CBB-15BB-446B-B04A-80190DCC6DAC}" type="pres">
      <dgm:prSet presAssocID="{D564E1B0-28DA-405B-943E-4E7A6BE8BFBD}" presName="nodeFollowingNodes" presStyleLbl="node1" presStyleIdx="5" presStyleCnt="8">
        <dgm:presLayoutVars>
          <dgm:bulletEnabled val="1"/>
        </dgm:presLayoutVars>
      </dgm:prSet>
      <dgm:spPr/>
      <dgm:t>
        <a:bodyPr/>
        <a:lstStyle/>
        <a:p>
          <a:endParaRPr lang="tr-TR"/>
        </a:p>
      </dgm:t>
    </dgm:pt>
    <dgm:pt modelId="{D9A837A5-549F-4736-826D-B0B12C331003}" type="pres">
      <dgm:prSet presAssocID="{A1C87AC4-A2FE-4196-8547-E0364CAA58B7}" presName="nodeFollowingNodes" presStyleLbl="node1" presStyleIdx="6" presStyleCnt="8">
        <dgm:presLayoutVars>
          <dgm:bulletEnabled val="1"/>
        </dgm:presLayoutVars>
      </dgm:prSet>
      <dgm:spPr/>
      <dgm:t>
        <a:bodyPr/>
        <a:lstStyle/>
        <a:p>
          <a:endParaRPr lang="tr-TR"/>
        </a:p>
      </dgm:t>
    </dgm:pt>
    <dgm:pt modelId="{DBFA8F98-BDAF-42F9-AAE1-4C696040D555}" type="pres">
      <dgm:prSet presAssocID="{355BBA72-5A88-4D4A-AB6A-24B72B9D1421}" presName="nodeFollowingNodes" presStyleLbl="node1" presStyleIdx="7" presStyleCnt="8" custRadScaleRad="101515" custRadScaleInc="-15555">
        <dgm:presLayoutVars>
          <dgm:bulletEnabled val="1"/>
        </dgm:presLayoutVars>
      </dgm:prSet>
      <dgm:spPr/>
      <dgm:t>
        <a:bodyPr/>
        <a:lstStyle/>
        <a:p>
          <a:endParaRPr lang="tr-TR"/>
        </a:p>
      </dgm:t>
    </dgm:pt>
  </dgm:ptLst>
  <dgm:cxnLst>
    <dgm:cxn modelId="{D1780325-844D-45A8-B80D-09BC1F1FD426}" type="presOf" srcId="{AE270AF3-8388-4C61-9A95-49FC5C9D0A3D}" destId="{5C9990B1-0FF4-486B-A240-3AC40754512D}" srcOrd="0" destOrd="0" presId="urn:microsoft.com/office/officeart/2005/8/layout/cycle3"/>
    <dgm:cxn modelId="{677F3AAF-875C-4E05-A968-8676DF7F0667}" srcId="{290F14DC-2180-4E7C-B5E9-C6FC17E03C4B}" destId="{ED9F8881-7E57-4C5E-B2FC-EBFBBC5AB1BF}" srcOrd="2" destOrd="0" parTransId="{3D33D0AE-C4E7-4D1A-AD60-4969B8A1175B}" sibTransId="{4FC593A8-3528-4393-B3B6-1185424944AE}"/>
    <dgm:cxn modelId="{A7E3E925-03E3-404C-B17D-841D8F8F550D}" type="presOf" srcId="{D564E1B0-28DA-405B-943E-4E7A6BE8BFBD}" destId="{8ACF1CBB-15BB-446B-B04A-80190DCC6DAC}" srcOrd="0" destOrd="0" presId="urn:microsoft.com/office/officeart/2005/8/layout/cycle3"/>
    <dgm:cxn modelId="{103BCA2A-99FD-431B-AE02-92163B77F553}" srcId="{290F14DC-2180-4E7C-B5E9-C6FC17E03C4B}" destId="{355BBA72-5A88-4D4A-AB6A-24B72B9D1421}" srcOrd="7" destOrd="0" parTransId="{D34FCA9B-5BA4-45ED-9BB2-D0396F169358}" sibTransId="{F9823EEC-D17A-4400-A9A2-28F641E7B748}"/>
    <dgm:cxn modelId="{04F210DB-DC20-4F2E-93D8-30D99D6479F9}" type="presOf" srcId="{2552CE17-DB94-4804-BCAB-8F43895D32C0}" destId="{F003C517-C272-4A10-B2EB-B283A8263523}" srcOrd="0" destOrd="0" presId="urn:microsoft.com/office/officeart/2005/8/layout/cycle3"/>
    <dgm:cxn modelId="{51853B9B-7EB3-4A2F-BBCF-2A15C7D8B992}" srcId="{290F14DC-2180-4E7C-B5E9-C6FC17E03C4B}" destId="{A1C87AC4-A2FE-4196-8547-E0364CAA58B7}" srcOrd="6" destOrd="0" parTransId="{A2971616-AF6B-48E8-A75A-28764ED2E05B}" sibTransId="{625E96D2-A0DC-44EE-89F9-65D88C259664}"/>
    <dgm:cxn modelId="{A72C201D-B82D-4C68-9CF1-3582DA100467}" srcId="{290F14DC-2180-4E7C-B5E9-C6FC17E03C4B}" destId="{2552CE17-DB94-4804-BCAB-8F43895D32C0}" srcOrd="4" destOrd="0" parTransId="{E705C659-6C2B-46B8-B7A1-0ECDC74DEA17}" sibTransId="{97AD0F78-5D4C-41E1-8ABE-45AD1382CCF5}"/>
    <dgm:cxn modelId="{26A8E942-4EE9-439D-AA7D-57257AD47F36}" type="presOf" srcId="{290F14DC-2180-4E7C-B5E9-C6FC17E03C4B}" destId="{16458592-2605-4D49-B0B4-031045268CB6}" srcOrd="0" destOrd="0" presId="urn:microsoft.com/office/officeart/2005/8/layout/cycle3"/>
    <dgm:cxn modelId="{F7428F79-16ED-4AB6-B226-EA072C0FA84B}" srcId="{290F14DC-2180-4E7C-B5E9-C6FC17E03C4B}" destId="{AE20BEED-62F5-4CE7-AB10-699E1E7A033D}" srcOrd="1" destOrd="0" parTransId="{CE6E1102-58C4-4583-BFD8-2FFB446F96D2}" sibTransId="{737A3A73-1A65-4D8E-8D0A-6CA1A925AF0C}"/>
    <dgm:cxn modelId="{1EAF04D2-FB21-4296-858D-20DD14A2AD7F}" type="presOf" srcId="{C0168D65-9E9A-4170-9E02-B180426F1898}" destId="{317F1294-772C-4A38-B9E0-FFDBFC40BE88}" srcOrd="0" destOrd="0" presId="urn:microsoft.com/office/officeart/2005/8/layout/cycle3"/>
    <dgm:cxn modelId="{D7835E6F-4F80-4F9C-9717-799722EC6431}" type="presOf" srcId="{ED9F8881-7E57-4C5E-B2FC-EBFBBC5AB1BF}" destId="{5A83161B-E32E-405E-901D-68497E554D19}" srcOrd="0" destOrd="0" presId="urn:microsoft.com/office/officeart/2005/8/layout/cycle3"/>
    <dgm:cxn modelId="{6A141307-BB8D-4D18-86C6-0584CA18A8C5}" srcId="{290F14DC-2180-4E7C-B5E9-C6FC17E03C4B}" destId="{C0168D65-9E9A-4170-9E02-B180426F1898}" srcOrd="3" destOrd="0" parTransId="{C4B81B9A-F4D8-4192-B3A5-2D6F3692DD03}" sibTransId="{5CF957C8-AD80-4A7E-8941-024A1E33611E}"/>
    <dgm:cxn modelId="{A7E25BA5-F9BC-43B4-BF51-21A67BC3025D}" srcId="{290F14DC-2180-4E7C-B5E9-C6FC17E03C4B}" destId="{AE270AF3-8388-4C61-9A95-49FC5C9D0A3D}" srcOrd="0" destOrd="0" parTransId="{0C6E28DD-877D-4657-A940-DB7D16883458}" sibTransId="{68EA337F-99FA-4D7B-BE3B-BBE19214E0F9}"/>
    <dgm:cxn modelId="{AF41D07A-23BD-48DC-9169-232F7B8D425C}" srcId="{290F14DC-2180-4E7C-B5E9-C6FC17E03C4B}" destId="{D564E1B0-28DA-405B-943E-4E7A6BE8BFBD}" srcOrd="5" destOrd="0" parTransId="{A917A028-376E-42D5-9A19-749E924CDD67}" sibTransId="{433E1435-5F83-42FE-A12F-2887490BA454}"/>
    <dgm:cxn modelId="{4F286513-5447-4AD3-9FBB-46FE8C708B12}" type="presOf" srcId="{68EA337F-99FA-4D7B-BE3B-BBE19214E0F9}" destId="{44C40599-D095-4D92-BC13-FE89BE5953E5}" srcOrd="0" destOrd="0" presId="urn:microsoft.com/office/officeart/2005/8/layout/cycle3"/>
    <dgm:cxn modelId="{6B43051E-6E55-4CB6-B7CB-24CD8292620E}" type="presOf" srcId="{355BBA72-5A88-4D4A-AB6A-24B72B9D1421}" destId="{DBFA8F98-BDAF-42F9-AAE1-4C696040D555}" srcOrd="0" destOrd="0" presId="urn:microsoft.com/office/officeart/2005/8/layout/cycle3"/>
    <dgm:cxn modelId="{B188AC2E-4C6B-41E7-92C6-4271020AB2B6}" type="presOf" srcId="{A1C87AC4-A2FE-4196-8547-E0364CAA58B7}" destId="{D9A837A5-549F-4736-826D-B0B12C331003}" srcOrd="0" destOrd="0" presId="urn:microsoft.com/office/officeart/2005/8/layout/cycle3"/>
    <dgm:cxn modelId="{2D93B658-75D4-49C5-96D6-E77C71FF4FEB}" type="presOf" srcId="{AE20BEED-62F5-4CE7-AB10-699E1E7A033D}" destId="{8F395EA3-D0E8-46C5-9ECD-104F0045770C}" srcOrd="0" destOrd="0" presId="urn:microsoft.com/office/officeart/2005/8/layout/cycle3"/>
    <dgm:cxn modelId="{C62F1E6E-987F-4F7A-B660-9B5FC92D4F27}" type="presParOf" srcId="{16458592-2605-4D49-B0B4-031045268CB6}" destId="{67706A1D-9F4D-4FF3-87E0-2EDB78C67E33}" srcOrd="0" destOrd="0" presId="urn:microsoft.com/office/officeart/2005/8/layout/cycle3"/>
    <dgm:cxn modelId="{1023B2F9-1DA0-401A-B950-43EE299793EF}" type="presParOf" srcId="{67706A1D-9F4D-4FF3-87E0-2EDB78C67E33}" destId="{5C9990B1-0FF4-486B-A240-3AC40754512D}" srcOrd="0" destOrd="0" presId="urn:microsoft.com/office/officeart/2005/8/layout/cycle3"/>
    <dgm:cxn modelId="{84102F7D-F127-4256-A997-0282981579B0}" type="presParOf" srcId="{67706A1D-9F4D-4FF3-87E0-2EDB78C67E33}" destId="{44C40599-D095-4D92-BC13-FE89BE5953E5}" srcOrd="1" destOrd="0" presId="urn:microsoft.com/office/officeart/2005/8/layout/cycle3"/>
    <dgm:cxn modelId="{E9A6B6FA-C72F-4C7F-8D05-8FE752C6A04F}" type="presParOf" srcId="{67706A1D-9F4D-4FF3-87E0-2EDB78C67E33}" destId="{8F395EA3-D0E8-46C5-9ECD-104F0045770C}" srcOrd="2" destOrd="0" presId="urn:microsoft.com/office/officeart/2005/8/layout/cycle3"/>
    <dgm:cxn modelId="{9C154EC5-EAFA-401B-B3BD-1740E0C7EEAC}" type="presParOf" srcId="{67706A1D-9F4D-4FF3-87E0-2EDB78C67E33}" destId="{5A83161B-E32E-405E-901D-68497E554D19}" srcOrd="3" destOrd="0" presId="urn:microsoft.com/office/officeart/2005/8/layout/cycle3"/>
    <dgm:cxn modelId="{F6DCD4B0-2D40-4FEC-A5A4-329A2AE8A624}" type="presParOf" srcId="{67706A1D-9F4D-4FF3-87E0-2EDB78C67E33}" destId="{317F1294-772C-4A38-B9E0-FFDBFC40BE88}" srcOrd="4" destOrd="0" presId="urn:microsoft.com/office/officeart/2005/8/layout/cycle3"/>
    <dgm:cxn modelId="{5AF7A907-5E4E-4CF4-809B-81E3E3C9D4F0}" type="presParOf" srcId="{67706A1D-9F4D-4FF3-87E0-2EDB78C67E33}" destId="{F003C517-C272-4A10-B2EB-B283A8263523}" srcOrd="5" destOrd="0" presId="urn:microsoft.com/office/officeart/2005/8/layout/cycle3"/>
    <dgm:cxn modelId="{FEBAC69C-ECA0-4A0E-8CEC-33933109D890}" type="presParOf" srcId="{67706A1D-9F4D-4FF3-87E0-2EDB78C67E33}" destId="{8ACF1CBB-15BB-446B-B04A-80190DCC6DAC}" srcOrd="6" destOrd="0" presId="urn:microsoft.com/office/officeart/2005/8/layout/cycle3"/>
    <dgm:cxn modelId="{30A10C7B-4EE9-4B1B-A1B6-D914161E10FD}" type="presParOf" srcId="{67706A1D-9F4D-4FF3-87E0-2EDB78C67E33}" destId="{D9A837A5-549F-4736-826D-B0B12C331003}" srcOrd="7" destOrd="0" presId="urn:microsoft.com/office/officeart/2005/8/layout/cycle3"/>
    <dgm:cxn modelId="{095CFBF7-FBA5-4122-B75D-28AA51D0ACAD}" type="presParOf" srcId="{67706A1D-9F4D-4FF3-87E0-2EDB78C67E33}" destId="{DBFA8F98-BDAF-42F9-AAE1-4C696040D555}" srcOrd="8"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43A08A-65B6-4DF2-A2E5-EAD8DDF6EC2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CD163C7E-0755-4D23-815A-6EC5BADD5FAA}">
      <dgm:prSet phldrT="[Metin]" custT="1"/>
      <dgm:spPr/>
      <dgm:t>
        <a:bodyPr/>
        <a:lstStyle/>
        <a:p>
          <a:r>
            <a:rPr lang="tr-TR" sz="1800" dirty="0">
              <a:solidFill>
                <a:schemeClr val="tx1"/>
              </a:solidFill>
            </a:rPr>
            <a:t>Akademik Gelişim</a:t>
          </a:r>
        </a:p>
      </dgm:t>
    </dgm:pt>
    <dgm:pt modelId="{497B7871-96E7-4D97-B0B0-7E0FB1F09ED5}" type="parTrans" cxnId="{A572665A-B7BF-48D9-ADA1-3DD118E236F7}">
      <dgm:prSet/>
      <dgm:spPr/>
      <dgm:t>
        <a:bodyPr/>
        <a:lstStyle/>
        <a:p>
          <a:endParaRPr lang="tr-TR"/>
        </a:p>
      </dgm:t>
    </dgm:pt>
    <dgm:pt modelId="{FBB23356-CAF9-4838-8503-8A68584863E4}" type="sibTrans" cxnId="{A572665A-B7BF-48D9-ADA1-3DD118E236F7}">
      <dgm:prSet/>
      <dgm:spPr/>
      <dgm:t>
        <a:bodyPr/>
        <a:lstStyle/>
        <a:p>
          <a:endParaRPr lang="tr-TR"/>
        </a:p>
      </dgm:t>
    </dgm:pt>
    <dgm:pt modelId="{1735B2F9-688F-4AF0-ADCC-09F6A5D24264}">
      <dgm:prSet phldrT="[Metin]" custT="1"/>
      <dgm:spPr>
        <a:solidFill>
          <a:srgbClr val="FFC000"/>
        </a:solidFill>
      </dgm:spPr>
      <dgm:t>
        <a:bodyPr/>
        <a:lstStyle/>
        <a:p>
          <a:r>
            <a:rPr lang="tr-TR" sz="1800" dirty="0">
              <a:solidFill>
                <a:schemeClr val="tx1"/>
              </a:solidFill>
            </a:rPr>
            <a:t>Kariyer Gelişimi </a:t>
          </a:r>
        </a:p>
      </dgm:t>
    </dgm:pt>
    <dgm:pt modelId="{AA183127-0196-41D1-881F-DA4D3AE91D17}" type="parTrans" cxnId="{786BDD81-8743-484F-B923-C430E5795E42}">
      <dgm:prSet/>
      <dgm:spPr/>
      <dgm:t>
        <a:bodyPr/>
        <a:lstStyle/>
        <a:p>
          <a:endParaRPr lang="tr-TR"/>
        </a:p>
      </dgm:t>
    </dgm:pt>
    <dgm:pt modelId="{BD6009A6-E915-4791-9D30-2797DA962C96}" type="sibTrans" cxnId="{786BDD81-8743-484F-B923-C430E5795E42}">
      <dgm:prSet/>
      <dgm:spPr/>
      <dgm:t>
        <a:bodyPr/>
        <a:lstStyle/>
        <a:p>
          <a:endParaRPr lang="tr-TR"/>
        </a:p>
      </dgm:t>
    </dgm:pt>
    <dgm:pt modelId="{7B508CED-7205-4B1C-80A9-9EA2A4AEB002}">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a:t>Çalışarak bir şey üretmenin sorumluluğunu alır. (6. Sınıf)</a:t>
          </a:r>
        </a:p>
      </dgm:t>
    </dgm:pt>
    <dgm:pt modelId="{C91B04B4-8962-432A-87B7-635A61D2642A}" type="parTrans" cxnId="{01F4342C-2792-420C-9C60-6485D36781EC}">
      <dgm:prSet/>
      <dgm:spPr/>
      <dgm:t>
        <a:bodyPr/>
        <a:lstStyle/>
        <a:p>
          <a:endParaRPr lang="tr-TR"/>
        </a:p>
      </dgm:t>
    </dgm:pt>
    <dgm:pt modelId="{BCE3E0A9-D22F-4102-AF48-7488085A8190}" type="sibTrans" cxnId="{01F4342C-2792-420C-9C60-6485D36781EC}">
      <dgm:prSet/>
      <dgm:spPr/>
      <dgm:t>
        <a:bodyPr/>
        <a:lstStyle/>
        <a:p>
          <a:endParaRPr lang="tr-TR"/>
        </a:p>
      </dgm:t>
    </dgm:pt>
    <dgm:pt modelId="{AE1312DE-AC02-484E-B10D-97B5C4B04336}">
      <dgm:prSet phldrT="[Metin]" custT="1"/>
      <dgm:spPr>
        <a:solidFill>
          <a:schemeClr val="accent4">
            <a:lumMod val="75000"/>
          </a:schemeClr>
        </a:solidFill>
      </dgm:spPr>
      <dgm:t>
        <a:bodyPr/>
        <a:lstStyle/>
        <a:p>
          <a:r>
            <a:rPr lang="tr-TR" sz="1800" dirty="0">
              <a:solidFill>
                <a:schemeClr val="tx1"/>
              </a:solidFill>
            </a:rPr>
            <a:t>Sosyal-Duygusal Gelişim</a:t>
          </a:r>
        </a:p>
      </dgm:t>
    </dgm:pt>
    <dgm:pt modelId="{6CF5A802-7B02-4B74-B14F-4B1804C53E4A}" type="parTrans" cxnId="{EB666A43-B7CF-4B99-9068-D22DF9AC096F}">
      <dgm:prSet/>
      <dgm:spPr/>
      <dgm:t>
        <a:bodyPr/>
        <a:lstStyle/>
        <a:p>
          <a:endParaRPr lang="tr-TR"/>
        </a:p>
      </dgm:t>
    </dgm:pt>
    <dgm:pt modelId="{E5F3D9C5-A475-439B-BDB3-40797AFCFDDA}" type="sibTrans" cxnId="{EB666A43-B7CF-4B99-9068-D22DF9AC096F}">
      <dgm:prSet/>
      <dgm:spPr/>
      <dgm:t>
        <a:bodyPr/>
        <a:lstStyle/>
        <a:p>
          <a:endParaRPr lang="tr-TR"/>
        </a:p>
      </dgm:t>
    </dgm:pt>
    <dgm:pt modelId="{823117FE-FE55-4283-BEC7-DA001A62AB1E}">
      <dgm:prSet phldrT="[Metin]"/>
      <dgm:spPr/>
      <dgm:t>
        <a:bodyPr/>
        <a:lstStyle/>
        <a:p>
          <a:r>
            <a:rPr lang="tr-TR" dirty="0"/>
            <a:t>Kendini tanımlayan özelliklerin değişebilir olduğunu fark eder. (6. Sınıf) </a:t>
          </a:r>
        </a:p>
      </dgm:t>
    </dgm:pt>
    <dgm:pt modelId="{340C9A58-90C7-451C-84C9-4F32AA649F42}" type="parTrans" cxnId="{2664DA5A-43B1-49F0-9A20-A5F6D4CF600F}">
      <dgm:prSet/>
      <dgm:spPr/>
      <dgm:t>
        <a:bodyPr/>
        <a:lstStyle/>
        <a:p>
          <a:endParaRPr lang="tr-TR"/>
        </a:p>
      </dgm:t>
    </dgm:pt>
    <dgm:pt modelId="{2E0D627D-9C4A-4B80-AFED-510A4B094D8B}" type="sibTrans" cxnId="{2664DA5A-43B1-49F0-9A20-A5F6D4CF600F}">
      <dgm:prSet/>
      <dgm:spPr/>
      <dgm:t>
        <a:bodyPr/>
        <a:lstStyle/>
        <a:p>
          <a:endParaRPr lang="tr-TR"/>
        </a:p>
      </dgm:t>
    </dgm:pt>
    <dgm:pt modelId="{FEB721BD-E998-465C-A775-BF0E78C963C3}">
      <dgm:prSet phldrT="[Metin]"/>
      <dgm:spPr/>
      <dgm:t>
        <a:bodyPr/>
        <a:lstStyle/>
        <a:p>
          <a:r>
            <a:rPr lang="tr-TR" dirty="0"/>
            <a:t>Duyguların beden dili, davranışlar ve yaşanan olaylarla ilişkisini kurar. (Okul Öncesi) </a:t>
          </a:r>
        </a:p>
      </dgm:t>
    </dgm:pt>
    <dgm:pt modelId="{2486815B-5F8A-401E-AE86-BE8A7E6B4F60}" type="parTrans" cxnId="{5CA6E13F-EBA9-482B-BE69-0158798E3D4A}">
      <dgm:prSet/>
      <dgm:spPr/>
      <dgm:t>
        <a:bodyPr/>
        <a:lstStyle/>
        <a:p>
          <a:endParaRPr lang="tr-TR"/>
        </a:p>
      </dgm:t>
    </dgm:pt>
    <dgm:pt modelId="{3C829763-C643-434F-AB67-72B2014F35DF}" type="sibTrans" cxnId="{5CA6E13F-EBA9-482B-BE69-0158798E3D4A}">
      <dgm:prSet/>
      <dgm:spPr/>
      <dgm:t>
        <a:bodyPr/>
        <a:lstStyle/>
        <a:p>
          <a:endParaRPr lang="tr-TR"/>
        </a:p>
      </dgm:t>
    </dgm:pt>
    <dgm:pt modelId="{95D5A5BC-C4D9-45E6-AA0C-AF61DAB3C6FD}">
      <dgm:prSet phldrT="[Metin]"/>
      <dgm:spPr/>
      <dgm:t>
        <a:bodyPr/>
        <a:lstStyle/>
        <a:p>
          <a:r>
            <a:rPr lang="tr-TR" dirty="0"/>
            <a:t>Çalışma ve başarmanın yarattığı duyguları ifade eder. (3. Sınıf)</a:t>
          </a:r>
        </a:p>
      </dgm:t>
    </dgm:pt>
    <dgm:pt modelId="{F46B5901-3D9F-496E-852C-72FF6A7848FD}" type="sibTrans" cxnId="{77178315-0767-4571-A178-9B566FDA904B}">
      <dgm:prSet/>
      <dgm:spPr/>
      <dgm:t>
        <a:bodyPr/>
        <a:lstStyle/>
        <a:p>
          <a:endParaRPr lang="tr-TR"/>
        </a:p>
      </dgm:t>
    </dgm:pt>
    <dgm:pt modelId="{032C3BB1-4B47-486B-B5DD-6CC340971747}" type="parTrans" cxnId="{77178315-0767-4571-A178-9B566FDA904B}">
      <dgm:prSet/>
      <dgm:spPr/>
      <dgm:t>
        <a:bodyPr/>
        <a:lstStyle/>
        <a:p>
          <a:endParaRPr lang="tr-TR"/>
        </a:p>
      </dgm:t>
    </dgm:pt>
    <dgm:pt modelId="{4771237C-0E2C-4E4B-A03C-51ECF221CFB5}">
      <dgm:prSet phldrT="[Metin]"/>
      <dgm:spPr/>
      <dgm:t>
        <a:bodyPr/>
        <a:lstStyle/>
        <a:p>
          <a:r>
            <a:rPr lang="tr-TR" dirty="0"/>
            <a:t>Başarmak için çalışmanın gerekliliğine inanır. (11. Sınıf) </a:t>
          </a:r>
        </a:p>
      </dgm:t>
    </dgm:pt>
    <dgm:pt modelId="{A0C6001E-EC52-46BF-A0ED-D761DEAA6B33}" type="sibTrans" cxnId="{44AA7389-67F3-4364-8394-6F2642CB381E}">
      <dgm:prSet/>
      <dgm:spPr/>
      <dgm:t>
        <a:bodyPr/>
        <a:lstStyle/>
        <a:p>
          <a:endParaRPr lang="tr-TR"/>
        </a:p>
      </dgm:t>
    </dgm:pt>
    <dgm:pt modelId="{54104AFE-657A-41BD-B207-3969CFA4C430}" type="parTrans" cxnId="{44AA7389-67F3-4364-8394-6F2642CB381E}">
      <dgm:prSet/>
      <dgm:spPr/>
      <dgm:t>
        <a:bodyPr/>
        <a:lstStyle/>
        <a:p>
          <a:endParaRPr lang="tr-TR"/>
        </a:p>
      </dgm:t>
    </dgm:pt>
    <dgm:pt modelId="{0A4DA686-F668-4423-BF88-54888EB62506}">
      <dgm:prSet phldrT="[Meti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dirty="0"/>
            <a:t>Mesleklerin zaman içindeki değişimini ve gelişimini takip eder. (9. Sınıf)</a:t>
          </a:r>
        </a:p>
      </dgm:t>
    </dgm:pt>
    <dgm:pt modelId="{3D546F70-3A00-4281-88DD-B71491A81841}" type="parTrans" cxnId="{25430CDB-5EF2-4725-9199-DC3D33D95EEF}">
      <dgm:prSet/>
      <dgm:spPr/>
      <dgm:t>
        <a:bodyPr/>
        <a:lstStyle/>
        <a:p>
          <a:endParaRPr lang="tr-TR"/>
        </a:p>
      </dgm:t>
    </dgm:pt>
    <dgm:pt modelId="{1513102E-750F-493D-8972-0F651A9799CC}" type="sibTrans" cxnId="{25430CDB-5EF2-4725-9199-DC3D33D95EEF}">
      <dgm:prSet/>
      <dgm:spPr/>
      <dgm:t>
        <a:bodyPr/>
        <a:lstStyle/>
        <a:p>
          <a:endParaRPr lang="tr-TR"/>
        </a:p>
      </dgm:t>
    </dgm:pt>
    <dgm:pt modelId="{E7835B9A-CAD6-447C-B276-318DE7E22F3B}" type="pres">
      <dgm:prSet presAssocID="{FD43A08A-65B6-4DF2-A2E5-EAD8DDF6EC20}" presName="linearFlow" presStyleCnt="0">
        <dgm:presLayoutVars>
          <dgm:dir/>
          <dgm:animLvl val="lvl"/>
          <dgm:resizeHandles val="exact"/>
        </dgm:presLayoutVars>
      </dgm:prSet>
      <dgm:spPr/>
      <dgm:t>
        <a:bodyPr/>
        <a:lstStyle/>
        <a:p>
          <a:endParaRPr lang="tr-TR"/>
        </a:p>
      </dgm:t>
    </dgm:pt>
    <dgm:pt modelId="{9E3F54DB-AC2B-4F6C-A422-990F50323B69}" type="pres">
      <dgm:prSet presAssocID="{CD163C7E-0755-4D23-815A-6EC5BADD5FAA}" presName="composite" presStyleCnt="0"/>
      <dgm:spPr/>
    </dgm:pt>
    <dgm:pt modelId="{6EAA76CB-38D5-40FE-AD0F-BE7DD9B32BCC}" type="pres">
      <dgm:prSet presAssocID="{CD163C7E-0755-4D23-815A-6EC5BADD5FAA}" presName="parentText" presStyleLbl="alignNode1" presStyleIdx="0" presStyleCnt="3">
        <dgm:presLayoutVars>
          <dgm:chMax val="1"/>
          <dgm:bulletEnabled val="1"/>
        </dgm:presLayoutVars>
      </dgm:prSet>
      <dgm:spPr/>
      <dgm:t>
        <a:bodyPr/>
        <a:lstStyle/>
        <a:p>
          <a:endParaRPr lang="tr-TR"/>
        </a:p>
      </dgm:t>
    </dgm:pt>
    <dgm:pt modelId="{2B04D91E-D125-4380-844B-46168DFFBF29}" type="pres">
      <dgm:prSet presAssocID="{CD163C7E-0755-4D23-815A-6EC5BADD5FAA}" presName="descendantText" presStyleLbl="alignAcc1" presStyleIdx="0" presStyleCnt="3">
        <dgm:presLayoutVars>
          <dgm:bulletEnabled val="1"/>
        </dgm:presLayoutVars>
      </dgm:prSet>
      <dgm:spPr/>
      <dgm:t>
        <a:bodyPr/>
        <a:lstStyle/>
        <a:p>
          <a:endParaRPr lang="tr-TR"/>
        </a:p>
      </dgm:t>
    </dgm:pt>
    <dgm:pt modelId="{EA263024-A0BD-475C-9984-B4B47A7646F7}" type="pres">
      <dgm:prSet presAssocID="{FBB23356-CAF9-4838-8503-8A68584863E4}" presName="sp" presStyleCnt="0"/>
      <dgm:spPr/>
    </dgm:pt>
    <dgm:pt modelId="{2CF06682-5363-4DD5-9D56-029369B81624}" type="pres">
      <dgm:prSet presAssocID="{1735B2F9-688F-4AF0-ADCC-09F6A5D24264}" presName="composite" presStyleCnt="0"/>
      <dgm:spPr/>
    </dgm:pt>
    <dgm:pt modelId="{1819E41B-B582-459C-9AFF-C222163D2944}" type="pres">
      <dgm:prSet presAssocID="{1735B2F9-688F-4AF0-ADCC-09F6A5D24264}" presName="parentText" presStyleLbl="alignNode1" presStyleIdx="1" presStyleCnt="3">
        <dgm:presLayoutVars>
          <dgm:chMax val="1"/>
          <dgm:bulletEnabled val="1"/>
        </dgm:presLayoutVars>
      </dgm:prSet>
      <dgm:spPr/>
      <dgm:t>
        <a:bodyPr/>
        <a:lstStyle/>
        <a:p>
          <a:endParaRPr lang="tr-TR"/>
        </a:p>
      </dgm:t>
    </dgm:pt>
    <dgm:pt modelId="{2CB0B037-7225-4825-B5E5-BC0019D08E48}" type="pres">
      <dgm:prSet presAssocID="{1735B2F9-688F-4AF0-ADCC-09F6A5D24264}" presName="descendantText" presStyleLbl="alignAcc1" presStyleIdx="1" presStyleCnt="3">
        <dgm:presLayoutVars>
          <dgm:bulletEnabled val="1"/>
        </dgm:presLayoutVars>
      </dgm:prSet>
      <dgm:spPr/>
      <dgm:t>
        <a:bodyPr/>
        <a:lstStyle/>
        <a:p>
          <a:endParaRPr lang="tr-TR"/>
        </a:p>
      </dgm:t>
    </dgm:pt>
    <dgm:pt modelId="{060D0EED-AAF5-4B27-A7E9-5C3A7917A44D}" type="pres">
      <dgm:prSet presAssocID="{BD6009A6-E915-4791-9D30-2797DA962C96}" presName="sp" presStyleCnt="0"/>
      <dgm:spPr/>
    </dgm:pt>
    <dgm:pt modelId="{5713B25B-4A13-4BA8-87BC-ACA0FD615D9E}" type="pres">
      <dgm:prSet presAssocID="{AE1312DE-AC02-484E-B10D-97B5C4B04336}" presName="composite" presStyleCnt="0"/>
      <dgm:spPr/>
    </dgm:pt>
    <dgm:pt modelId="{CBDEC8C5-FD7A-4418-8824-0F082D425FFF}" type="pres">
      <dgm:prSet presAssocID="{AE1312DE-AC02-484E-B10D-97B5C4B04336}" presName="parentText" presStyleLbl="alignNode1" presStyleIdx="2" presStyleCnt="3">
        <dgm:presLayoutVars>
          <dgm:chMax val="1"/>
          <dgm:bulletEnabled val="1"/>
        </dgm:presLayoutVars>
      </dgm:prSet>
      <dgm:spPr/>
      <dgm:t>
        <a:bodyPr/>
        <a:lstStyle/>
        <a:p>
          <a:endParaRPr lang="tr-TR"/>
        </a:p>
      </dgm:t>
    </dgm:pt>
    <dgm:pt modelId="{BF76395E-F6E1-4706-8DB5-5BA50660F69E}" type="pres">
      <dgm:prSet presAssocID="{AE1312DE-AC02-484E-B10D-97B5C4B04336}" presName="descendantText" presStyleLbl="alignAcc1" presStyleIdx="2" presStyleCnt="3">
        <dgm:presLayoutVars>
          <dgm:bulletEnabled val="1"/>
        </dgm:presLayoutVars>
      </dgm:prSet>
      <dgm:spPr/>
      <dgm:t>
        <a:bodyPr/>
        <a:lstStyle/>
        <a:p>
          <a:endParaRPr lang="tr-TR"/>
        </a:p>
      </dgm:t>
    </dgm:pt>
  </dgm:ptLst>
  <dgm:cxnLst>
    <dgm:cxn modelId="{51E28903-E3BB-49FE-B34C-B543B363B1D1}" type="presOf" srcId="{95D5A5BC-C4D9-45E6-AA0C-AF61DAB3C6FD}" destId="{2B04D91E-D125-4380-844B-46168DFFBF29}" srcOrd="0" destOrd="0" presId="urn:microsoft.com/office/officeart/2005/8/layout/chevron2"/>
    <dgm:cxn modelId="{A572665A-B7BF-48D9-ADA1-3DD118E236F7}" srcId="{FD43A08A-65B6-4DF2-A2E5-EAD8DDF6EC20}" destId="{CD163C7E-0755-4D23-815A-6EC5BADD5FAA}" srcOrd="0" destOrd="0" parTransId="{497B7871-96E7-4D97-B0B0-7E0FB1F09ED5}" sibTransId="{FBB23356-CAF9-4838-8503-8A68584863E4}"/>
    <dgm:cxn modelId="{01F4342C-2792-420C-9C60-6485D36781EC}" srcId="{1735B2F9-688F-4AF0-ADCC-09F6A5D24264}" destId="{7B508CED-7205-4B1C-80A9-9EA2A4AEB002}" srcOrd="0" destOrd="0" parTransId="{C91B04B4-8962-432A-87B7-635A61D2642A}" sibTransId="{BCE3E0A9-D22F-4102-AF48-7488085A8190}"/>
    <dgm:cxn modelId="{53129EA9-ED24-41F9-8C51-21573304A240}" type="presOf" srcId="{7B508CED-7205-4B1C-80A9-9EA2A4AEB002}" destId="{2CB0B037-7225-4825-B5E5-BC0019D08E48}" srcOrd="0" destOrd="0" presId="urn:microsoft.com/office/officeart/2005/8/layout/chevron2"/>
    <dgm:cxn modelId="{5CA6E13F-EBA9-482B-BE69-0158798E3D4A}" srcId="{AE1312DE-AC02-484E-B10D-97B5C4B04336}" destId="{FEB721BD-E998-465C-A775-BF0E78C963C3}" srcOrd="1" destOrd="0" parTransId="{2486815B-5F8A-401E-AE86-BE8A7E6B4F60}" sibTransId="{3C829763-C643-434F-AB67-72B2014F35DF}"/>
    <dgm:cxn modelId="{FBC42268-532F-4358-B76E-3F8715453D28}" type="presOf" srcId="{FEB721BD-E998-465C-A775-BF0E78C963C3}" destId="{BF76395E-F6E1-4706-8DB5-5BA50660F69E}" srcOrd="0" destOrd="1" presId="urn:microsoft.com/office/officeart/2005/8/layout/chevron2"/>
    <dgm:cxn modelId="{FD8851DE-A9F6-42B4-84D6-3DC5DA3D3DC3}" type="presOf" srcId="{AE1312DE-AC02-484E-B10D-97B5C4B04336}" destId="{CBDEC8C5-FD7A-4418-8824-0F082D425FFF}" srcOrd="0" destOrd="0" presId="urn:microsoft.com/office/officeart/2005/8/layout/chevron2"/>
    <dgm:cxn modelId="{77178315-0767-4571-A178-9B566FDA904B}" srcId="{CD163C7E-0755-4D23-815A-6EC5BADD5FAA}" destId="{95D5A5BC-C4D9-45E6-AA0C-AF61DAB3C6FD}" srcOrd="0" destOrd="0" parTransId="{032C3BB1-4B47-486B-B5DD-6CC340971747}" sibTransId="{F46B5901-3D9F-496E-852C-72FF6A7848FD}"/>
    <dgm:cxn modelId="{44AA7389-67F3-4364-8394-6F2642CB381E}" srcId="{CD163C7E-0755-4D23-815A-6EC5BADD5FAA}" destId="{4771237C-0E2C-4E4B-A03C-51ECF221CFB5}" srcOrd="1" destOrd="0" parTransId="{54104AFE-657A-41BD-B207-3969CFA4C430}" sibTransId="{A0C6001E-EC52-46BF-A0ED-D761DEAA6B33}"/>
    <dgm:cxn modelId="{25430CDB-5EF2-4725-9199-DC3D33D95EEF}" srcId="{1735B2F9-688F-4AF0-ADCC-09F6A5D24264}" destId="{0A4DA686-F668-4423-BF88-54888EB62506}" srcOrd="1" destOrd="0" parTransId="{3D546F70-3A00-4281-88DD-B71491A81841}" sibTransId="{1513102E-750F-493D-8972-0F651A9799CC}"/>
    <dgm:cxn modelId="{EB666A43-B7CF-4B99-9068-D22DF9AC096F}" srcId="{FD43A08A-65B6-4DF2-A2E5-EAD8DDF6EC20}" destId="{AE1312DE-AC02-484E-B10D-97B5C4B04336}" srcOrd="2" destOrd="0" parTransId="{6CF5A802-7B02-4B74-B14F-4B1804C53E4A}" sibTransId="{E5F3D9C5-A475-439B-BDB3-40797AFCFDDA}"/>
    <dgm:cxn modelId="{6513FE70-6F60-4FA2-AD1F-F0E43495C160}" type="presOf" srcId="{CD163C7E-0755-4D23-815A-6EC5BADD5FAA}" destId="{6EAA76CB-38D5-40FE-AD0F-BE7DD9B32BCC}" srcOrd="0" destOrd="0" presId="urn:microsoft.com/office/officeart/2005/8/layout/chevron2"/>
    <dgm:cxn modelId="{2664DA5A-43B1-49F0-9A20-A5F6D4CF600F}" srcId="{AE1312DE-AC02-484E-B10D-97B5C4B04336}" destId="{823117FE-FE55-4283-BEC7-DA001A62AB1E}" srcOrd="0" destOrd="0" parTransId="{340C9A58-90C7-451C-84C9-4F32AA649F42}" sibTransId="{2E0D627D-9C4A-4B80-AFED-510A4B094D8B}"/>
    <dgm:cxn modelId="{06F438D2-B5F4-4FED-A1FE-00A78EEF0115}" type="presOf" srcId="{4771237C-0E2C-4E4B-A03C-51ECF221CFB5}" destId="{2B04D91E-D125-4380-844B-46168DFFBF29}" srcOrd="0" destOrd="1" presId="urn:microsoft.com/office/officeart/2005/8/layout/chevron2"/>
    <dgm:cxn modelId="{FA4339CA-C690-4A1A-B278-A0EF0F6C90DF}" type="presOf" srcId="{1735B2F9-688F-4AF0-ADCC-09F6A5D24264}" destId="{1819E41B-B582-459C-9AFF-C222163D2944}" srcOrd="0" destOrd="0" presId="urn:microsoft.com/office/officeart/2005/8/layout/chevron2"/>
    <dgm:cxn modelId="{786BDD81-8743-484F-B923-C430E5795E42}" srcId="{FD43A08A-65B6-4DF2-A2E5-EAD8DDF6EC20}" destId="{1735B2F9-688F-4AF0-ADCC-09F6A5D24264}" srcOrd="1" destOrd="0" parTransId="{AA183127-0196-41D1-881F-DA4D3AE91D17}" sibTransId="{BD6009A6-E915-4791-9D30-2797DA962C96}"/>
    <dgm:cxn modelId="{2013303F-E375-4A36-ABD7-622BCF780C77}" type="presOf" srcId="{FD43A08A-65B6-4DF2-A2E5-EAD8DDF6EC20}" destId="{E7835B9A-CAD6-447C-B276-318DE7E22F3B}" srcOrd="0" destOrd="0" presId="urn:microsoft.com/office/officeart/2005/8/layout/chevron2"/>
    <dgm:cxn modelId="{9E8233A9-80DE-428B-9626-66A25A0B541C}" type="presOf" srcId="{0A4DA686-F668-4423-BF88-54888EB62506}" destId="{2CB0B037-7225-4825-B5E5-BC0019D08E48}" srcOrd="0" destOrd="1" presId="urn:microsoft.com/office/officeart/2005/8/layout/chevron2"/>
    <dgm:cxn modelId="{6375A140-05FA-4BD3-8915-3CFDB4AE0A63}" type="presOf" srcId="{823117FE-FE55-4283-BEC7-DA001A62AB1E}" destId="{BF76395E-F6E1-4706-8DB5-5BA50660F69E}" srcOrd="0" destOrd="0" presId="urn:microsoft.com/office/officeart/2005/8/layout/chevron2"/>
    <dgm:cxn modelId="{F3C71586-209C-46E3-942D-1FDEEBA30A89}" type="presParOf" srcId="{E7835B9A-CAD6-447C-B276-318DE7E22F3B}" destId="{9E3F54DB-AC2B-4F6C-A422-990F50323B69}" srcOrd="0" destOrd="0" presId="urn:microsoft.com/office/officeart/2005/8/layout/chevron2"/>
    <dgm:cxn modelId="{6967ED87-A7D0-49BD-845A-0FD63A6DE149}" type="presParOf" srcId="{9E3F54DB-AC2B-4F6C-A422-990F50323B69}" destId="{6EAA76CB-38D5-40FE-AD0F-BE7DD9B32BCC}" srcOrd="0" destOrd="0" presId="urn:microsoft.com/office/officeart/2005/8/layout/chevron2"/>
    <dgm:cxn modelId="{D3617F2B-B90D-4E0E-8BD0-87E26CBC3EC9}" type="presParOf" srcId="{9E3F54DB-AC2B-4F6C-A422-990F50323B69}" destId="{2B04D91E-D125-4380-844B-46168DFFBF29}" srcOrd="1" destOrd="0" presId="urn:microsoft.com/office/officeart/2005/8/layout/chevron2"/>
    <dgm:cxn modelId="{64D489DB-E6D2-4B5B-88DB-DAF39CA214FF}" type="presParOf" srcId="{E7835B9A-CAD6-447C-B276-318DE7E22F3B}" destId="{EA263024-A0BD-475C-9984-B4B47A7646F7}" srcOrd="1" destOrd="0" presId="urn:microsoft.com/office/officeart/2005/8/layout/chevron2"/>
    <dgm:cxn modelId="{11E27A6A-D1FA-446B-9DE4-AA8B28EAC5CD}" type="presParOf" srcId="{E7835B9A-CAD6-447C-B276-318DE7E22F3B}" destId="{2CF06682-5363-4DD5-9D56-029369B81624}" srcOrd="2" destOrd="0" presId="urn:microsoft.com/office/officeart/2005/8/layout/chevron2"/>
    <dgm:cxn modelId="{43F73EB9-9493-4796-B675-2E8AAF1CE718}" type="presParOf" srcId="{2CF06682-5363-4DD5-9D56-029369B81624}" destId="{1819E41B-B582-459C-9AFF-C222163D2944}" srcOrd="0" destOrd="0" presId="urn:microsoft.com/office/officeart/2005/8/layout/chevron2"/>
    <dgm:cxn modelId="{0DB2CC2F-1070-4778-A09A-124F449ACD11}" type="presParOf" srcId="{2CF06682-5363-4DD5-9D56-029369B81624}" destId="{2CB0B037-7225-4825-B5E5-BC0019D08E48}" srcOrd="1" destOrd="0" presId="urn:microsoft.com/office/officeart/2005/8/layout/chevron2"/>
    <dgm:cxn modelId="{9F5C1AAB-2160-4695-AD4F-DF2C789BBCA5}" type="presParOf" srcId="{E7835B9A-CAD6-447C-B276-318DE7E22F3B}" destId="{060D0EED-AAF5-4B27-A7E9-5C3A7917A44D}" srcOrd="3" destOrd="0" presId="urn:microsoft.com/office/officeart/2005/8/layout/chevron2"/>
    <dgm:cxn modelId="{5647F3DC-47C8-4D13-957F-6D767CBD80DA}" type="presParOf" srcId="{E7835B9A-CAD6-447C-B276-318DE7E22F3B}" destId="{5713B25B-4A13-4BA8-87BC-ACA0FD615D9E}" srcOrd="4" destOrd="0" presId="urn:microsoft.com/office/officeart/2005/8/layout/chevron2"/>
    <dgm:cxn modelId="{BFAF5FD9-201C-425A-8AA2-D9D345778DF8}" type="presParOf" srcId="{5713B25B-4A13-4BA8-87BC-ACA0FD615D9E}" destId="{CBDEC8C5-FD7A-4418-8824-0F082D425FFF}" srcOrd="0" destOrd="0" presId="urn:microsoft.com/office/officeart/2005/8/layout/chevron2"/>
    <dgm:cxn modelId="{48AAF6CB-C33B-40A2-AEBD-F441B8111777}" type="presParOf" srcId="{5713B25B-4A13-4BA8-87BC-ACA0FD615D9E}" destId="{BF76395E-F6E1-4706-8DB5-5BA50660F69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798C3E8-A067-418A-B9DA-B575402EB248}" type="doc">
      <dgm:prSet loTypeId="urn:microsoft.com/office/officeart/2005/8/layout/cycle8" loCatId="cycle" qsTypeId="urn:microsoft.com/office/officeart/2005/8/quickstyle/simple1" qsCatId="simple" csTypeId="urn:microsoft.com/office/officeart/2005/8/colors/accent1_2" csCatId="accent1" phldr="1"/>
      <dgm:spPr/>
    </dgm:pt>
    <dgm:pt modelId="{7870406F-3355-4D5C-8B5C-25D68DF5BB23}">
      <dgm:prSet phldrT="[Metin]"/>
      <dgm:spPr/>
      <dgm:t>
        <a:bodyPr/>
        <a:lstStyle/>
        <a:p>
          <a:r>
            <a:rPr lang="tr-TR" dirty="0"/>
            <a:t>SOSYAL DUYGUSAL</a:t>
          </a:r>
        </a:p>
      </dgm:t>
    </dgm:pt>
    <dgm:pt modelId="{9C202F58-B2E7-4B30-BEC3-A4D051A4367B}" type="parTrans" cxnId="{C4EB64CF-238E-42CA-BB30-0F21403EB024}">
      <dgm:prSet/>
      <dgm:spPr/>
      <dgm:t>
        <a:bodyPr/>
        <a:lstStyle/>
        <a:p>
          <a:endParaRPr lang="tr-TR"/>
        </a:p>
      </dgm:t>
    </dgm:pt>
    <dgm:pt modelId="{CDE9D80F-D02F-408D-8B2C-823D3B2B9B39}" type="sibTrans" cxnId="{C4EB64CF-238E-42CA-BB30-0F21403EB024}">
      <dgm:prSet/>
      <dgm:spPr/>
      <dgm:t>
        <a:bodyPr/>
        <a:lstStyle/>
        <a:p>
          <a:endParaRPr lang="tr-TR"/>
        </a:p>
      </dgm:t>
    </dgm:pt>
    <dgm:pt modelId="{1615AFAD-CB4E-441D-97E1-547FE75944A3}">
      <dgm:prSet phldrT="[Metin]"/>
      <dgm:spPr/>
      <dgm:t>
        <a:bodyPr/>
        <a:lstStyle/>
        <a:p>
          <a:r>
            <a:rPr lang="tr-TR" dirty="0"/>
            <a:t>KARİYER</a:t>
          </a:r>
        </a:p>
      </dgm:t>
    </dgm:pt>
    <dgm:pt modelId="{69F6C251-CFF8-4455-BB26-6C333F2EB62E}" type="parTrans" cxnId="{1188B25B-5B27-4267-B60F-3B7F366B9E7C}">
      <dgm:prSet/>
      <dgm:spPr/>
      <dgm:t>
        <a:bodyPr/>
        <a:lstStyle/>
        <a:p>
          <a:endParaRPr lang="tr-TR"/>
        </a:p>
      </dgm:t>
    </dgm:pt>
    <dgm:pt modelId="{3820B575-6A23-478C-95F9-66284808823D}" type="sibTrans" cxnId="{1188B25B-5B27-4267-B60F-3B7F366B9E7C}">
      <dgm:prSet/>
      <dgm:spPr/>
      <dgm:t>
        <a:bodyPr/>
        <a:lstStyle/>
        <a:p>
          <a:endParaRPr lang="tr-TR"/>
        </a:p>
      </dgm:t>
    </dgm:pt>
    <dgm:pt modelId="{C4097D30-C073-4CAA-9898-9A9D9DC40534}">
      <dgm:prSet phldrT="[Metin]"/>
      <dgm:spPr/>
      <dgm:t>
        <a:bodyPr/>
        <a:lstStyle/>
        <a:p>
          <a:r>
            <a:rPr lang="tr-TR" dirty="0"/>
            <a:t>AKADEMİK</a:t>
          </a:r>
        </a:p>
      </dgm:t>
    </dgm:pt>
    <dgm:pt modelId="{93C4EFF4-F780-4A3B-BF85-7C96527E9DB0}" type="parTrans" cxnId="{2DAE2A13-B834-4EC9-93F9-A33CCFC23093}">
      <dgm:prSet/>
      <dgm:spPr/>
      <dgm:t>
        <a:bodyPr/>
        <a:lstStyle/>
        <a:p>
          <a:endParaRPr lang="tr-TR"/>
        </a:p>
      </dgm:t>
    </dgm:pt>
    <dgm:pt modelId="{AA338921-3088-48E2-843F-97CBA19B4BD1}" type="sibTrans" cxnId="{2DAE2A13-B834-4EC9-93F9-A33CCFC23093}">
      <dgm:prSet/>
      <dgm:spPr/>
      <dgm:t>
        <a:bodyPr/>
        <a:lstStyle/>
        <a:p>
          <a:endParaRPr lang="tr-TR"/>
        </a:p>
      </dgm:t>
    </dgm:pt>
    <dgm:pt modelId="{67F09D25-0E54-4F44-8E38-A8E7FEF1096D}" type="pres">
      <dgm:prSet presAssocID="{C798C3E8-A067-418A-B9DA-B575402EB248}" presName="compositeShape" presStyleCnt="0">
        <dgm:presLayoutVars>
          <dgm:chMax val="7"/>
          <dgm:dir/>
          <dgm:resizeHandles val="exact"/>
        </dgm:presLayoutVars>
      </dgm:prSet>
      <dgm:spPr/>
    </dgm:pt>
    <dgm:pt modelId="{A1C51EF0-6486-4AD1-9A64-59D3FEE27B03}" type="pres">
      <dgm:prSet presAssocID="{C798C3E8-A067-418A-B9DA-B575402EB248}" presName="wedge1" presStyleLbl="node1" presStyleIdx="0" presStyleCnt="3"/>
      <dgm:spPr/>
      <dgm:t>
        <a:bodyPr/>
        <a:lstStyle/>
        <a:p>
          <a:endParaRPr lang="tr-TR"/>
        </a:p>
      </dgm:t>
    </dgm:pt>
    <dgm:pt modelId="{D2A0D3E2-29B6-452A-BAA2-B1437B2289E3}" type="pres">
      <dgm:prSet presAssocID="{C798C3E8-A067-418A-B9DA-B575402EB248}" presName="dummy1a" presStyleCnt="0"/>
      <dgm:spPr/>
    </dgm:pt>
    <dgm:pt modelId="{D3CEA945-8A3F-4E22-BFC6-3B8FBAFA9B95}" type="pres">
      <dgm:prSet presAssocID="{C798C3E8-A067-418A-B9DA-B575402EB248}" presName="dummy1b" presStyleCnt="0"/>
      <dgm:spPr/>
    </dgm:pt>
    <dgm:pt modelId="{AA3F9DF1-0F86-4E25-9DF6-0DEE29AB7475}" type="pres">
      <dgm:prSet presAssocID="{C798C3E8-A067-418A-B9DA-B575402EB248}" presName="wedge1Tx" presStyleLbl="node1" presStyleIdx="0" presStyleCnt="3">
        <dgm:presLayoutVars>
          <dgm:chMax val="0"/>
          <dgm:chPref val="0"/>
          <dgm:bulletEnabled val="1"/>
        </dgm:presLayoutVars>
      </dgm:prSet>
      <dgm:spPr/>
      <dgm:t>
        <a:bodyPr/>
        <a:lstStyle/>
        <a:p>
          <a:endParaRPr lang="tr-TR"/>
        </a:p>
      </dgm:t>
    </dgm:pt>
    <dgm:pt modelId="{FC202585-D9DC-490E-9AA4-A76000BFF505}" type="pres">
      <dgm:prSet presAssocID="{C798C3E8-A067-418A-B9DA-B575402EB248}" presName="wedge2" presStyleLbl="node1" presStyleIdx="1" presStyleCnt="3"/>
      <dgm:spPr/>
      <dgm:t>
        <a:bodyPr/>
        <a:lstStyle/>
        <a:p>
          <a:endParaRPr lang="tr-TR"/>
        </a:p>
      </dgm:t>
    </dgm:pt>
    <dgm:pt modelId="{93354CC2-91B8-46BC-A7EB-79EAD4787F43}" type="pres">
      <dgm:prSet presAssocID="{C798C3E8-A067-418A-B9DA-B575402EB248}" presName="dummy2a" presStyleCnt="0"/>
      <dgm:spPr/>
    </dgm:pt>
    <dgm:pt modelId="{E10C0226-EA3F-40C1-B46A-343928E5AD18}" type="pres">
      <dgm:prSet presAssocID="{C798C3E8-A067-418A-B9DA-B575402EB248}" presName="dummy2b" presStyleCnt="0"/>
      <dgm:spPr/>
    </dgm:pt>
    <dgm:pt modelId="{B10C047E-09C4-450E-BCD8-8942C617F74E}" type="pres">
      <dgm:prSet presAssocID="{C798C3E8-A067-418A-B9DA-B575402EB248}" presName="wedge2Tx" presStyleLbl="node1" presStyleIdx="1" presStyleCnt="3">
        <dgm:presLayoutVars>
          <dgm:chMax val="0"/>
          <dgm:chPref val="0"/>
          <dgm:bulletEnabled val="1"/>
        </dgm:presLayoutVars>
      </dgm:prSet>
      <dgm:spPr/>
      <dgm:t>
        <a:bodyPr/>
        <a:lstStyle/>
        <a:p>
          <a:endParaRPr lang="tr-TR"/>
        </a:p>
      </dgm:t>
    </dgm:pt>
    <dgm:pt modelId="{876E0E65-5382-47AB-B623-4BC8CD85CB9C}" type="pres">
      <dgm:prSet presAssocID="{C798C3E8-A067-418A-B9DA-B575402EB248}" presName="wedge3" presStyleLbl="node1" presStyleIdx="2" presStyleCnt="3"/>
      <dgm:spPr/>
      <dgm:t>
        <a:bodyPr/>
        <a:lstStyle/>
        <a:p>
          <a:endParaRPr lang="tr-TR"/>
        </a:p>
      </dgm:t>
    </dgm:pt>
    <dgm:pt modelId="{687EC4BA-94AB-4678-B616-6E84E422308D}" type="pres">
      <dgm:prSet presAssocID="{C798C3E8-A067-418A-B9DA-B575402EB248}" presName="dummy3a" presStyleCnt="0"/>
      <dgm:spPr/>
    </dgm:pt>
    <dgm:pt modelId="{1DDBEA63-9D8E-4C0C-B0A3-0BA110FEB441}" type="pres">
      <dgm:prSet presAssocID="{C798C3E8-A067-418A-B9DA-B575402EB248}" presName="dummy3b" presStyleCnt="0"/>
      <dgm:spPr/>
    </dgm:pt>
    <dgm:pt modelId="{7AC18B95-A1E3-4A74-B35F-A77C8661581A}" type="pres">
      <dgm:prSet presAssocID="{C798C3E8-A067-418A-B9DA-B575402EB248}" presName="wedge3Tx" presStyleLbl="node1" presStyleIdx="2" presStyleCnt="3">
        <dgm:presLayoutVars>
          <dgm:chMax val="0"/>
          <dgm:chPref val="0"/>
          <dgm:bulletEnabled val="1"/>
        </dgm:presLayoutVars>
      </dgm:prSet>
      <dgm:spPr/>
      <dgm:t>
        <a:bodyPr/>
        <a:lstStyle/>
        <a:p>
          <a:endParaRPr lang="tr-TR"/>
        </a:p>
      </dgm:t>
    </dgm:pt>
    <dgm:pt modelId="{247A68C9-0F2F-430F-AEB6-08E59C843CD7}" type="pres">
      <dgm:prSet presAssocID="{CDE9D80F-D02F-408D-8B2C-823D3B2B9B39}" presName="arrowWedge1" presStyleLbl="fgSibTrans2D1" presStyleIdx="0" presStyleCnt="3"/>
      <dgm:spPr/>
    </dgm:pt>
    <dgm:pt modelId="{CD18BD4D-DABC-4354-9B41-77298873BD63}" type="pres">
      <dgm:prSet presAssocID="{3820B575-6A23-478C-95F9-66284808823D}" presName="arrowWedge2" presStyleLbl="fgSibTrans2D1" presStyleIdx="1" presStyleCnt="3"/>
      <dgm:spPr/>
    </dgm:pt>
    <dgm:pt modelId="{200A86BA-B75D-4C25-9920-7B27A319E15F}" type="pres">
      <dgm:prSet presAssocID="{AA338921-3088-48E2-843F-97CBA19B4BD1}" presName="arrowWedge3" presStyleLbl="fgSibTrans2D1" presStyleIdx="2" presStyleCnt="3"/>
      <dgm:spPr/>
    </dgm:pt>
  </dgm:ptLst>
  <dgm:cxnLst>
    <dgm:cxn modelId="{2DAE2A13-B834-4EC9-93F9-A33CCFC23093}" srcId="{C798C3E8-A067-418A-B9DA-B575402EB248}" destId="{C4097D30-C073-4CAA-9898-9A9D9DC40534}" srcOrd="2" destOrd="0" parTransId="{93C4EFF4-F780-4A3B-BF85-7C96527E9DB0}" sibTransId="{AA338921-3088-48E2-843F-97CBA19B4BD1}"/>
    <dgm:cxn modelId="{1188B25B-5B27-4267-B60F-3B7F366B9E7C}" srcId="{C798C3E8-A067-418A-B9DA-B575402EB248}" destId="{1615AFAD-CB4E-441D-97E1-547FE75944A3}" srcOrd="1" destOrd="0" parTransId="{69F6C251-CFF8-4455-BB26-6C333F2EB62E}" sibTransId="{3820B575-6A23-478C-95F9-66284808823D}"/>
    <dgm:cxn modelId="{EE5FE2BB-C2DE-4AE0-A03C-3946D620029D}" type="presOf" srcId="{1615AFAD-CB4E-441D-97E1-547FE75944A3}" destId="{B10C047E-09C4-450E-BCD8-8942C617F74E}" srcOrd="1" destOrd="0" presId="urn:microsoft.com/office/officeart/2005/8/layout/cycle8"/>
    <dgm:cxn modelId="{C4EB64CF-238E-42CA-BB30-0F21403EB024}" srcId="{C798C3E8-A067-418A-B9DA-B575402EB248}" destId="{7870406F-3355-4D5C-8B5C-25D68DF5BB23}" srcOrd="0" destOrd="0" parTransId="{9C202F58-B2E7-4B30-BEC3-A4D051A4367B}" sibTransId="{CDE9D80F-D02F-408D-8B2C-823D3B2B9B39}"/>
    <dgm:cxn modelId="{3742DEAF-7868-48D1-AC0C-6EA6DDF89A31}" type="presOf" srcId="{C4097D30-C073-4CAA-9898-9A9D9DC40534}" destId="{7AC18B95-A1E3-4A74-B35F-A77C8661581A}" srcOrd="1" destOrd="0" presId="urn:microsoft.com/office/officeart/2005/8/layout/cycle8"/>
    <dgm:cxn modelId="{8AB7DA14-BB15-4A71-83B3-9662AD3A4288}" type="presOf" srcId="{7870406F-3355-4D5C-8B5C-25D68DF5BB23}" destId="{A1C51EF0-6486-4AD1-9A64-59D3FEE27B03}" srcOrd="0" destOrd="0" presId="urn:microsoft.com/office/officeart/2005/8/layout/cycle8"/>
    <dgm:cxn modelId="{71772E21-4E30-4649-B187-DDDBE1052B34}" type="presOf" srcId="{7870406F-3355-4D5C-8B5C-25D68DF5BB23}" destId="{AA3F9DF1-0F86-4E25-9DF6-0DEE29AB7475}" srcOrd="1" destOrd="0" presId="urn:microsoft.com/office/officeart/2005/8/layout/cycle8"/>
    <dgm:cxn modelId="{42AEB387-4A9E-4EEA-AE7E-AD99825FC070}" type="presOf" srcId="{C4097D30-C073-4CAA-9898-9A9D9DC40534}" destId="{876E0E65-5382-47AB-B623-4BC8CD85CB9C}" srcOrd="0" destOrd="0" presId="urn:microsoft.com/office/officeart/2005/8/layout/cycle8"/>
    <dgm:cxn modelId="{0CE3C3AB-5FBF-4F7E-BB4C-A8C19A555E77}" type="presOf" srcId="{C798C3E8-A067-418A-B9DA-B575402EB248}" destId="{67F09D25-0E54-4F44-8E38-A8E7FEF1096D}" srcOrd="0" destOrd="0" presId="urn:microsoft.com/office/officeart/2005/8/layout/cycle8"/>
    <dgm:cxn modelId="{0275469C-78E0-46CD-8BBA-491DBE32DFFC}" type="presOf" srcId="{1615AFAD-CB4E-441D-97E1-547FE75944A3}" destId="{FC202585-D9DC-490E-9AA4-A76000BFF505}" srcOrd="0" destOrd="0" presId="urn:microsoft.com/office/officeart/2005/8/layout/cycle8"/>
    <dgm:cxn modelId="{6CDE182D-165F-4F43-B569-2455D07E6075}" type="presParOf" srcId="{67F09D25-0E54-4F44-8E38-A8E7FEF1096D}" destId="{A1C51EF0-6486-4AD1-9A64-59D3FEE27B03}" srcOrd="0" destOrd="0" presId="urn:microsoft.com/office/officeart/2005/8/layout/cycle8"/>
    <dgm:cxn modelId="{9314B0DA-2F18-45E0-8223-11336B57916C}" type="presParOf" srcId="{67F09D25-0E54-4F44-8E38-A8E7FEF1096D}" destId="{D2A0D3E2-29B6-452A-BAA2-B1437B2289E3}" srcOrd="1" destOrd="0" presId="urn:microsoft.com/office/officeart/2005/8/layout/cycle8"/>
    <dgm:cxn modelId="{D4F53085-6EB1-4EDC-AE8A-61FFBE27A0F6}" type="presParOf" srcId="{67F09D25-0E54-4F44-8E38-A8E7FEF1096D}" destId="{D3CEA945-8A3F-4E22-BFC6-3B8FBAFA9B95}" srcOrd="2" destOrd="0" presId="urn:microsoft.com/office/officeart/2005/8/layout/cycle8"/>
    <dgm:cxn modelId="{FAB94C4D-E544-46E3-A24D-806BFCD80D17}" type="presParOf" srcId="{67F09D25-0E54-4F44-8E38-A8E7FEF1096D}" destId="{AA3F9DF1-0F86-4E25-9DF6-0DEE29AB7475}" srcOrd="3" destOrd="0" presId="urn:microsoft.com/office/officeart/2005/8/layout/cycle8"/>
    <dgm:cxn modelId="{1B7C53A4-626D-4400-9ECA-854555B106D8}" type="presParOf" srcId="{67F09D25-0E54-4F44-8E38-A8E7FEF1096D}" destId="{FC202585-D9DC-490E-9AA4-A76000BFF505}" srcOrd="4" destOrd="0" presId="urn:microsoft.com/office/officeart/2005/8/layout/cycle8"/>
    <dgm:cxn modelId="{BF6BE067-1F58-4E9C-A36E-66A7C8022747}" type="presParOf" srcId="{67F09D25-0E54-4F44-8E38-A8E7FEF1096D}" destId="{93354CC2-91B8-46BC-A7EB-79EAD4787F43}" srcOrd="5" destOrd="0" presId="urn:microsoft.com/office/officeart/2005/8/layout/cycle8"/>
    <dgm:cxn modelId="{9145A05A-4F48-43E2-A0AD-56DDF1F2159A}" type="presParOf" srcId="{67F09D25-0E54-4F44-8E38-A8E7FEF1096D}" destId="{E10C0226-EA3F-40C1-B46A-343928E5AD18}" srcOrd="6" destOrd="0" presId="urn:microsoft.com/office/officeart/2005/8/layout/cycle8"/>
    <dgm:cxn modelId="{31592CFD-EC5F-46E5-A95C-BB5ADE25B0C7}" type="presParOf" srcId="{67F09D25-0E54-4F44-8E38-A8E7FEF1096D}" destId="{B10C047E-09C4-450E-BCD8-8942C617F74E}" srcOrd="7" destOrd="0" presId="urn:microsoft.com/office/officeart/2005/8/layout/cycle8"/>
    <dgm:cxn modelId="{1735D161-B351-4812-BBA6-66F9E734CE2D}" type="presParOf" srcId="{67F09D25-0E54-4F44-8E38-A8E7FEF1096D}" destId="{876E0E65-5382-47AB-B623-4BC8CD85CB9C}" srcOrd="8" destOrd="0" presId="urn:microsoft.com/office/officeart/2005/8/layout/cycle8"/>
    <dgm:cxn modelId="{F9332603-16EC-4082-B218-1C1E108975A3}" type="presParOf" srcId="{67F09D25-0E54-4F44-8E38-A8E7FEF1096D}" destId="{687EC4BA-94AB-4678-B616-6E84E422308D}" srcOrd="9" destOrd="0" presId="urn:microsoft.com/office/officeart/2005/8/layout/cycle8"/>
    <dgm:cxn modelId="{EB224876-E510-4F97-9730-9A44EBB4D62C}" type="presParOf" srcId="{67F09D25-0E54-4F44-8E38-A8E7FEF1096D}" destId="{1DDBEA63-9D8E-4C0C-B0A3-0BA110FEB441}" srcOrd="10" destOrd="0" presId="urn:microsoft.com/office/officeart/2005/8/layout/cycle8"/>
    <dgm:cxn modelId="{F44D487E-413E-4707-81E4-6107AFB8FC40}" type="presParOf" srcId="{67F09D25-0E54-4F44-8E38-A8E7FEF1096D}" destId="{7AC18B95-A1E3-4A74-B35F-A77C8661581A}" srcOrd="11" destOrd="0" presId="urn:microsoft.com/office/officeart/2005/8/layout/cycle8"/>
    <dgm:cxn modelId="{FA14F31D-4FA3-4DCA-9699-0A7F9FF63DAA}" type="presParOf" srcId="{67F09D25-0E54-4F44-8E38-A8E7FEF1096D}" destId="{247A68C9-0F2F-430F-AEB6-08E59C843CD7}" srcOrd="12" destOrd="0" presId="urn:microsoft.com/office/officeart/2005/8/layout/cycle8"/>
    <dgm:cxn modelId="{E9E46AAE-30ED-46C4-BBEE-E5E5F4717F68}" type="presParOf" srcId="{67F09D25-0E54-4F44-8E38-A8E7FEF1096D}" destId="{CD18BD4D-DABC-4354-9B41-77298873BD63}" srcOrd="13" destOrd="0" presId="urn:microsoft.com/office/officeart/2005/8/layout/cycle8"/>
    <dgm:cxn modelId="{01E9B697-29AF-4A13-9DFE-DC3E18CA713E}" type="presParOf" srcId="{67F09D25-0E54-4F44-8E38-A8E7FEF1096D}" destId="{200A86BA-B75D-4C25-9920-7B27A319E15F}" srcOrd="14" destOrd="0" presId="urn:microsoft.com/office/officeart/2005/8/layout/cycle8"/>
  </dgm:cxnLst>
  <dgm:bg>
    <a:noFill/>
    <a:effectLst>
      <a:outerShdw blurRad="50800" dist="50800" dir="5400000" algn="ctr" rotWithShape="0">
        <a:schemeClr val="tx1"/>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E85912-D4C0-4F6C-8CC0-861996F36F46}" type="doc">
      <dgm:prSet loTypeId="urn:microsoft.com/office/officeart/2005/8/layout/hProcess9" loCatId="process" qsTypeId="urn:microsoft.com/office/officeart/2005/8/quickstyle/simple1" qsCatId="simple" csTypeId="urn:microsoft.com/office/officeart/2005/8/colors/accent1_2" csCatId="accent1" phldr="1"/>
      <dgm:spPr/>
    </dgm:pt>
    <dgm:pt modelId="{FC1068BA-D885-4BB6-B223-62B3FA493B19}">
      <dgm:prSet phldrT="[Metin]"/>
      <dgm:spPr/>
      <dgm:t>
        <a:bodyPr/>
        <a:lstStyle/>
        <a:p>
          <a:r>
            <a:rPr lang="tr-TR" dirty="0"/>
            <a:t>Sorumluluk bilinci </a:t>
          </a:r>
        </a:p>
      </dgm:t>
    </dgm:pt>
    <dgm:pt modelId="{FC55E065-C108-4A16-BEAB-B84929B4949F}" type="parTrans" cxnId="{8E3B288A-3551-4CD0-9627-1AE0EC3AF88E}">
      <dgm:prSet/>
      <dgm:spPr/>
      <dgm:t>
        <a:bodyPr/>
        <a:lstStyle/>
        <a:p>
          <a:endParaRPr lang="tr-TR"/>
        </a:p>
      </dgm:t>
    </dgm:pt>
    <dgm:pt modelId="{83C41A77-42AE-4675-A346-CB2C01CC4022}" type="sibTrans" cxnId="{8E3B288A-3551-4CD0-9627-1AE0EC3AF88E}">
      <dgm:prSet/>
      <dgm:spPr/>
      <dgm:t>
        <a:bodyPr/>
        <a:lstStyle/>
        <a:p>
          <a:endParaRPr lang="tr-TR"/>
        </a:p>
      </dgm:t>
    </dgm:pt>
    <dgm:pt modelId="{B31DEF7E-B2FC-46F9-8D04-052418456840}">
      <dgm:prSet phldrT="[Metin]"/>
      <dgm:spPr/>
      <dgm:t>
        <a:bodyPr/>
        <a:lstStyle/>
        <a:p>
          <a:r>
            <a:rPr lang="tr-TR" dirty="0"/>
            <a:t>Yaşam Boyu Öğrenme </a:t>
          </a:r>
        </a:p>
      </dgm:t>
    </dgm:pt>
    <dgm:pt modelId="{AE86A044-15AC-43A8-A9C8-C161A4270AFA}" type="parTrans" cxnId="{535910F5-C2FC-4A21-B9C6-DC92EBB3EAEE}">
      <dgm:prSet/>
      <dgm:spPr/>
      <dgm:t>
        <a:bodyPr/>
        <a:lstStyle/>
        <a:p>
          <a:endParaRPr lang="tr-TR"/>
        </a:p>
      </dgm:t>
    </dgm:pt>
    <dgm:pt modelId="{D350F0B3-9E6C-4230-AAFA-590E035486BF}" type="sibTrans" cxnId="{535910F5-C2FC-4A21-B9C6-DC92EBB3EAEE}">
      <dgm:prSet/>
      <dgm:spPr/>
      <dgm:t>
        <a:bodyPr/>
        <a:lstStyle/>
        <a:p>
          <a:endParaRPr lang="tr-TR"/>
        </a:p>
      </dgm:t>
    </dgm:pt>
    <dgm:pt modelId="{A543612F-AD54-4A69-82EC-C94B1A336780}">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a:t>AKADEMİK GELİŞİM </a:t>
          </a:r>
        </a:p>
        <a:p>
          <a:pPr defTabSz="1644650">
            <a:lnSpc>
              <a:spcPct val="90000"/>
            </a:lnSpc>
            <a:spcBef>
              <a:spcPct val="0"/>
            </a:spcBef>
            <a:spcAft>
              <a:spcPct val="35000"/>
            </a:spcAft>
          </a:pPr>
          <a:endParaRPr lang="tr-TR" dirty="0"/>
        </a:p>
      </dgm:t>
    </dgm:pt>
    <dgm:pt modelId="{ECEFF8E5-17D9-46BA-B892-F0C7FBA669DF}" type="parTrans" cxnId="{8F2C719F-28CB-49BA-A3DF-7B9CE32D0027}">
      <dgm:prSet/>
      <dgm:spPr/>
      <dgm:t>
        <a:bodyPr/>
        <a:lstStyle/>
        <a:p>
          <a:endParaRPr lang="tr-TR"/>
        </a:p>
      </dgm:t>
    </dgm:pt>
    <dgm:pt modelId="{B4C922DC-AC13-48D7-A165-9D138160DC26}" type="sibTrans" cxnId="{8F2C719F-28CB-49BA-A3DF-7B9CE32D0027}">
      <dgm:prSet/>
      <dgm:spPr/>
      <dgm:t>
        <a:bodyPr/>
        <a:lstStyle/>
        <a:p>
          <a:endParaRPr lang="tr-TR"/>
        </a:p>
      </dgm:t>
    </dgm:pt>
    <dgm:pt modelId="{60C411C4-2F95-4D02-97A7-CD5163078036}">
      <dgm:prSet/>
      <dgm:spPr/>
      <dgm:t>
        <a:bodyPr/>
        <a:lstStyle/>
        <a:p>
          <a:r>
            <a:rPr lang="tr-TR" dirty="0"/>
            <a:t>Çalışma ve öğrenmeye karşı olumlu tutum</a:t>
          </a:r>
        </a:p>
      </dgm:t>
    </dgm:pt>
    <dgm:pt modelId="{5B73E7DE-A949-441F-A64D-FE32627540BC}" type="parTrans" cxnId="{87C07566-745C-4729-91AF-41AA9B340983}">
      <dgm:prSet/>
      <dgm:spPr/>
      <dgm:t>
        <a:bodyPr/>
        <a:lstStyle/>
        <a:p>
          <a:endParaRPr lang="tr-TR"/>
        </a:p>
      </dgm:t>
    </dgm:pt>
    <dgm:pt modelId="{3CC79D1E-3EAF-490B-BCDF-349D1AD772E8}" type="sibTrans" cxnId="{87C07566-745C-4729-91AF-41AA9B340983}">
      <dgm:prSet/>
      <dgm:spPr/>
      <dgm:t>
        <a:bodyPr/>
        <a:lstStyle/>
        <a:p>
          <a:endParaRPr lang="tr-TR"/>
        </a:p>
      </dgm:t>
    </dgm:pt>
    <dgm:pt modelId="{7010923A-AE60-4A56-8885-A9D74B7E64FC}">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Okula Aidiyet</a:t>
          </a:r>
        </a:p>
        <a:p>
          <a:pPr defTabSz="1111250">
            <a:lnSpc>
              <a:spcPct val="90000"/>
            </a:lnSpc>
            <a:spcBef>
              <a:spcPct val="0"/>
            </a:spcBef>
            <a:spcAft>
              <a:spcPct val="35000"/>
            </a:spcAft>
          </a:pPr>
          <a:endParaRPr lang="tr-TR" dirty="0"/>
        </a:p>
      </dgm:t>
    </dgm:pt>
    <dgm:pt modelId="{A5B15D68-D8CF-4A8C-9BD7-677996DE2CB5}" type="parTrans" cxnId="{0B4A54C3-38A0-4F7A-A32A-026E8B1466A8}">
      <dgm:prSet/>
      <dgm:spPr/>
      <dgm:t>
        <a:bodyPr/>
        <a:lstStyle/>
        <a:p>
          <a:endParaRPr lang="tr-TR"/>
        </a:p>
      </dgm:t>
    </dgm:pt>
    <dgm:pt modelId="{161ACE2B-223E-41DE-BCD0-B733E53CB3B2}" type="sibTrans" cxnId="{0B4A54C3-38A0-4F7A-A32A-026E8B1466A8}">
      <dgm:prSet/>
      <dgm:spPr/>
      <dgm:t>
        <a:bodyPr/>
        <a:lstStyle/>
        <a:p>
          <a:endParaRPr lang="tr-TR"/>
        </a:p>
      </dgm:t>
    </dgm:pt>
    <dgm:pt modelId="{6A1CB606-43DF-4CEE-BDD8-6DE2CCB3D05B}">
      <dgm:prSet/>
      <dgm:spPr/>
      <dgm:t>
        <a:bodyPr/>
        <a:lstStyle/>
        <a:p>
          <a:r>
            <a:rPr lang="tr-TR"/>
            <a:t>Kararlılık, Çaba ve Azim</a:t>
          </a:r>
          <a:endParaRPr lang="tr-TR" dirty="0"/>
        </a:p>
      </dgm:t>
    </dgm:pt>
    <dgm:pt modelId="{1C493866-6356-4E94-BF7C-88BF9760B0E3}" type="parTrans" cxnId="{C8DAB74D-FE6B-4A36-908A-15B79790E8B0}">
      <dgm:prSet/>
      <dgm:spPr/>
      <dgm:t>
        <a:bodyPr/>
        <a:lstStyle/>
        <a:p>
          <a:endParaRPr lang="tr-TR"/>
        </a:p>
      </dgm:t>
    </dgm:pt>
    <dgm:pt modelId="{8B27C707-6105-4014-8F3C-20AE6EA7BD5F}" type="sibTrans" cxnId="{C8DAB74D-FE6B-4A36-908A-15B79790E8B0}">
      <dgm:prSet/>
      <dgm:spPr/>
      <dgm:t>
        <a:bodyPr/>
        <a:lstStyle/>
        <a:p>
          <a:endParaRPr lang="tr-TR"/>
        </a:p>
      </dgm:t>
    </dgm:pt>
    <dgm:pt modelId="{6617C098-B8AE-4502-BF7E-D0174E44F9A9}" type="pres">
      <dgm:prSet presAssocID="{32E85912-D4C0-4F6C-8CC0-861996F36F46}" presName="CompostProcess" presStyleCnt="0">
        <dgm:presLayoutVars>
          <dgm:dir/>
          <dgm:resizeHandles val="exact"/>
        </dgm:presLayoutVars>
      </dgm:prSet>
      <dgm:spPr/>
    </dgm:pt>
    <dgm:pt modelId="{182DCAEC-7868-4C57-B449-8DFB46F7A2C2}" type="pres">
      <dgm:prSet presAssocID="{32E85912-D4C0-4F6C-8CC0-861996F36F46}" presName="arrow" presStyleLbl="bgShp" presStyleIdx="0" presStyleCnt="1"/>
      <dgm:spPr/>
    </dgm:pt>
    <dgm:pt modelId="{A4AE06D0-B230-451E-BE7C-020FF673926F}" type="pres">
      <dgm:prSet presAssocID="{32E85912-D4C0-4F6C-8CC0-861996F36F46}" presName="linearProcess" presStyleCnt="0"/>
      <dgm:spPr/>
    </dgm:pt>
    <dgm:pt modelId="{AA071155-AD16-4AE1-8F73-3DB2B64E56D6}" type="pres">
      <dgm:prSet presAssocID="{7010923A-AE60-4A56-8885-A9D74B7E64FC}" presName="textNode" presStyleLbl="node1" presStyleIdx="0" presStyleCnt="6">
        <dgm:presLayoutVars>
          <dgm:bulletEnabled val="1"/>
        </dgm:presLayoutVars>
      </dgm:prSet>
      <dgm:spPr/>
      <dgm:t>
        <a:bodyPr/>
        <a:lstStyle/>
        <a:p>
          <a:endParaRPr lang="tr-TR"/>
        </a:p>
      </dgm:t>
    </dgm:pt>
    <dgm:pt modelId="{0CC3578B-D741-42BB-8D02-4C90A6E16F2D}" type="pres">
      <dgm:prSet presAssocID="{161ACE2B-223E-41DE-BCD0-B733E53CB3B2}" presName="sibTrans" presStyleCnt="0"/>
      <dgm:spPr/>
    </dgm:pt>
    <dgm:pt modelId="{E2FD014E-9E50-4F06-807F-F1C72641B03F}" type="pres">
      <dgm:prSet presAssocID="{FC1068BA-D885-4BB6-B223-62B3FA493B19}" presName="textNode" presStyleLbl="node1" presStyleIdx="1" presStyleCnt="6">
        <dgm:presLayoutVars>
          <dgm:bulletEnabled val="1"/>
        </dgm:presLayoutVars>
      </dgm:prSet>
      <dgm:spPr/>
      <dgm:t>
        <a:bodyPr/>
        <a:lstStyle/>
        <a:p>
          <a:endParaRPr lang="tr-TR"/>
        </a:p>
      </dgm:t>
    </dgm:pt>
    <dgm:pt modelId="{E1DF719E-E87F-4330-B325-22266D634949}" type="pres">
      <dgm:prSet presAssocID="{83C41A77-42AE-4675-A346-CB2C01CC4022}" presName="sibTrans" presStyleCnt="0"/>
      <dgm:spPr/>
    </dgm:pt>
    <dgm:pt modelId="{82EDA4D0-05C0-4F5B-949E-786FF3060BAE}" type="pres">
      <dgm:prSet presAssocID="{6A1CB606-43DF-4CEE-BDD8-6DE2CCB3D05B}" presName="textNode" presStyleLbl="node1" presStyleIdx="2" presStyleCnt="6">
        <dgm:presLayoutVars>
          <dgm:bulletEnabled val="1"/>
        </dgm:presLayoutVars>
      </dgm:prSet>
      <dgm:spPr/>
      <dgm:t>
        <a:bodyPr/>
        <a:lstStyle/>
        <a:p>
          <a:endParaRPr lang="tr-TR"/>
        </a:p>
      </dgm:t>
    </dgm:pt>
    <dgm:pt modelId="{6C1A887D-E34B-4984-98B9-D00CFE7FB662}" type="pres">
      <dgm:prSet presAssocID="{8B27C707-6105-4014-8F3C-20AE6EA7BD5F}" presName="sibTrans" presStyleCnt="0"/>
      <dgm:spPr/>
    </dgm:pt>
    <dgm:pt modelId="{75391EC0-39B6-4BCE-AB2B-774E8BA956FB}" type="pres">
      <dgm:prSet presAssocID="{60C411C4-2F95-4D02-97A7-CD5163078036}" presName="textNode" presStyleLbl="node1" presStyleIdx="3" presStyleCnt="6">
        <dgm:presLayoutVars>
          <dgm:bulletEnabled val="1"/>
        </dgm:presLayoutVars>
      </dgm:prSet>
      <dgm:spPr/>
      <dgm:t>
        <a:bodyPr/>
        <a:lstStyle/>
        <a:p>
          <a:endParaRPr lang="tr-TR"/>
        </a:p>
      </dgm:t>
    </dgm:pt>
    <dgm:pt modelId="{8C07D3DE-E714-428C-9450-B72D0E8F8891}" type="pres">
      <dgm:prSet presAssocID="{3CC79D1E-3EAF-490B-BCDF-349D1AD772E8}" presName="sibTrans" presStyleCnt="0"/>
      <dgm:spPr/>
    </dgm:pt>
    <dgm:pt modelId="{22752E17-617A-48D6-9E61-73204478CEEF}" type="pres">
      <dgm:prSet presAssocID="{B31DEF7E-B2FC-46F9-8D04-052418456840}" presName="textNode" presStyleLbl="node1" presStyleIdx="4" presStyleCnt="6">
        <dgm:presLayoutVars>
          <dgm:bulletEnabled val="1"/>
        </dgm:presLayoutVars>
      </dgm:prSet>
      <dgm:spPr/>
      <dgm:t>
        <a:bodyPr/>
        <a:lstStyle/>
        <a:p>
          <a:endParaRPr lang="tr-TR"/>
        </a:p>
      </dgm:t>
    </dgm:pt>
    <dgm:pt modelId="{677BF21C-52D7-4F63-88FE-01ECFFF9ADC2}" type="pres">
      <dgm:prSet presAssocID="{D350F0B3-9E6C-4230-AAFA-590E035486BF}" presName="sibTrans" presStyleCnt="0"/>
      <dgm:spPr/>
    </dgm:pt>
    <dgm:pt modelId="{B0273F9E-7BE0-4EC0-9BFC-9448498AEA83}" type="pres">
      <dgm:prSet presAssocID="{A543612F-AD54-4A69-82EC-C94B1A336780}" presName="textNode" presStyleLbl="node1" presStyleIdx="5" presStyleCnt="6">
        <dgm:presLayoutVars>
          <dgm:bulletEnabled val="1"/>
        </dgm:presLayoutVars>
      </dgm:prSet>
      <dgm:spPr/>
      <dgm:t>
        <a:bodyPr/>
        <a:lstStyle/>
        <a:p>
          <a:endParaRPr lang="tr-TR"/>
        </a:p>
      </dgm:t>
    </dgm:pt>
  </dgm:ptLst>
  <dgm:cxnLst>
    <dgm:cxn modelId="{93E107E4-97ED-4AE5-853D-73CC54F51ED8}" type="presOf" srcId="{7010923A-AE60-4A56-8885-A9D74B7E64FC}" destId="{AA071155-AD16-4AE1-8F73-3DB2B64E56D6}" srcOrd="0" destOrd="0" presId="urn:microsoft.com/office/officeart/2005/8/layout/hProcess9"/>
    <dgm:cxn modelId="{8F2C719F-28CB-49BA-A3DF-7B9CE32D0027}" srcId="{32E85912-D4C0-4F6C-8CC0-861996F36F46}" destId="{A543612F-AD54-4A69-82EC-C94B1A336780}" srcOrd="5" destOrd="0" parTransId="{ECEFF8E5-17D9-46BA-B892-F0C7FBA669DF}" sibTransId="{B4C922DC-AC13-48D7-A165-9D138160DC26}"/>
    <dgm:cxn modelId="{0B4A54C3-38A0-4F7A-A32A-026E8B1466A8}" srcId="{32E85912-D4C0-4F6C-8CC0-861996F36F46}" destId="{7010923A-AE60-4A56-8885-A9D74B7E64FC}" srcOrd="0" destOrd="0" parTransId="{A5B15D68-D8CF-4A8C-9BD7-677996DE2CB5}" sibTransId="{161ACE2B-223E-41DE-BCD0-B733E53CB3B2}"/>
    <dgm:cxn modelId="{535910F5-C2FC-4A21-B9C6-DC92EBB3EAEE}" srcId="{32E85912-D4C0-4F6C-8CC0-861996F36F46}" destId="{B31DEF7E-B2FC-46F9-8D04-052418456840}" srcOrd="4" destOrd="0" parTransId="{AE86A044-15AC-43A8-A9C8-C161A4270AFA}" sibTransId="{D350F0B3-9E6C-4230-AAFA-590E035486BF}"/>
    <dgm:cxn modelId="{1EB5686F-3F2D-4921-B445-645505AF96B3}" type="presOf" srcId="{32E85912-D4C0-4F6C-8CC0-861996F36F46}" destId="{6617C098-B8AE-4502-BF7E-D0174E44F9A9}" srcOrd="0" destOrd="0" presId="urn:microsoft.com/office/officeart/2005/8/layout/hProcess9"/>
    <dgm:cxn modelId="{4CF94B6F-BA56-4960-A04B-511C0B4D1967}" type="presOf" srcId="{60C411C4-2F95-4D02-97A7-CD5163078036}" destId="{75391EC0-39B6-4BCE-AB2B-774E8BA956FB}" srcOrd="0" destOrd="0" presId="urn:microsoft.com/office/officeart/2005/8/layout/hProcess9"/>
    <dgm:cxn modelId="{5806663D-1FD3-4C42-99EB-9736B6B9280F}" type="presOf" srcId="{A543612F-AD54-4A69-82EC-C94B1A336780}" destId="{B0273F9E-7BE0-4EC0-9BFC-9448498AEA83}" srcOrd="0" destOrd="0" presId="urn:microsoft.com/office/officeart/2005/8/layout/hProcess9"/>
    <dgm:cxn modelId="{F7C43A7A-7FB3-4F4B-9B90-7E9ED631211B}" type="presOf" srcId="{6A1CB606-43DF-4CEE-BDD8-6DE2CCB3D05B}" destId="{82EDA4D0-05C0-4F5B-949E-786FF3060BAE}" srcOrd="0" destOrd="0" presId="urn:microsoft.com/office/officeart/2005/8/layout/hProcess9"/>
    <dgm:cxn modelId="{C8DAB74D-FE6B-4A36-908A-15B79790E8B0}" srcId="{32E85912-D4C0-4F6C-8CC0-861996F36F46}" destId="{6A1CB606-43DF-4CEE-BDD8-6DE2CCB3D05B}" srcOrd="2" destOrd="0" parTransId="{1C493866-6356-4E94-BF7C-88BF9760B0E3}" sibTransId="{8B27C707-6105-4014-8F3C-20AE6EA7BD5F}"/>
    <dgm:cxn modelId="{87C07566-745C-4729-91AF-41AA9B340983}" srcId="{32E85912-D4C0-4F6C-8CC0-861996F36F46}" destId="{60C411C4-2F95-4D02-97A7-CD5163078036}" srcOrd="3" destOrd="0" parTransId="{5B73E7DE-A949-441F-A64D-FE32627540BC}" sibTransId="{3CC79D1E-3EAF-490B-BCDF-349D1AD772E8}"/>
    <dgm:cxn modelId="{E8CBEF39-2942-4926-8101-B3EFF63EEAE9}" type="presOf" srcId="{FC1068BA-D885-4BB6-B223-62B3FA493B19}" destId="{E2FD014E-9E50-4F06-807F-F1C72641B03F}" srcOrd="0" destOrd="0" presId="urn:microsoft.com/office/officeart/2005/8/layout/hProcess9"/>
    <dgm:cxn modelId="{8E3B288A-3551-4CD0-9627-1AE0EC3AF88E}" srcId="{32E85912-D4C0-4F6C-8CC0-861996F36F46}" destId="{FC1068BA-D885-4BB6-B223-62B3FA493B19}" srcOrd="1" destOrd="0" parTransId="{FC55E065-C108-4A16-BEAB-B84929B4949F}" sibTransId="{83C41A77-42AE-4675-A346-CB2C01CC4022}"/>
    <dgm:cxn modelId="{911D9C19-8466-4469-9DC0-47B14A707F91}" type="presOf" srcId="{B31DEF7E-B2FC-46F9-8D04-052418456840}" destId="{22752E17-617A-48D6-9E61-73204478CEEF}" srcOrd="0" destOrd="0" presId="urn:microsoft.com/office/officeart/2005/8/layout/hProcess9"/>
    <dgm:cxn modelId="{AF1592BE-49CB-4C1B-8ED5-267BEE670CDB}" type="presParOf" srcId="{6617C098-B8AE-4502-BF7E-D0174E44F9A9}" destId="{182DCAEC-7868-4C57-B449-8DFB46F7A2C2}" srcOrd="0" destOrd="0" presId="urn:microsoft.com/office/officeart/2005/8/layout/hProcess9"/>
    <dgm:cxn modelId="{BCF1469F-16F4-4711-BB4B-BA76B0516A5A}" type="presParOf" srcId="{6617C098-B8AE-4502-BF7E-D0174E44F9A9}" destId="{A4AE06D0-B230-451E-BE7C-020FF673926F}" srcOrd="1" destOrd="0" presId="urn:microsoft.com/office/officeart/2005/8/layout/hProcess9"/>
    <dgm:cxn modelId="{1F084865-FF8C-4EC6-8666-C5CD2E3C126E}" type="presParOf" srcId="{A4AE06D0-B230-451E-BE7C-020FF673926F}" destId="{AA071155-AD16-4AE1-8F73-3DB2B64E56D6}" srcOrd="0" destOrd="0" presId="urn:microsoft.com/office/officeart/2005/8/layout/hProcess9"/>
    <dgm:cxn modelId="{6039B01D-C933-4FCF-AF12-15DAB45E4641}" type="presParOf" srcId="{A4AE06D0-B230-451E-BE7C-020FF673926F}" destId="{0CC3578B-D741-42BB-8D02-4C90A6E16F2D}" srcOrd="1" destOrd="0" presId="urn:microsoft.com/office/officeart/2005/8/layout/hProcess9"/>
    <dgm:cxn modelId="{8AE19A65-2276-4697-8E5E-4DD6A1382A2E}" type="presParOf" srcId="{A4AE06D0-B230-451E-BE7C-020FF673926F}" destId="{E2FD014E-9E50-4F06-807F-F1C72641B03F}" srcOrd="2" destOrd="0" presId="urn:microsoft.com/office/officeart/2005/8/layout/hProcess9"/>
    <dgm:cxn modelId="{B443F8A2-8FEA-4C60-8CC8-48CF11F54E3D}" type="presParOf" srcId="{A4AE06D0-B230-451E-BE7C-020FF673926F}" destId="{E1DF719E-E87F-4330-B325-22266D634949}" srcOrd="3" destOrd="0" presId="urn:microsoft.com/office/officeart/2005/8/layout/hProcess9"/>
    <dgm:cxn modelId="{0A582364-99BA-4973-9D0B-6782D86E2912}" type="presParOf" srcId="{A4AE06D0-B230-451E-BE7C-020FF673926F}" destId="{82EDA4D0-05C0-4F5B-949E-786FF3060BAE}" srcOrd="4" destOrd="0" presId="urn:microsoft.com/office/officeart/2005/8/layout/hProcess9"/>
    <dgm:cxn modelId="{F5D3A662-4CA9-4EA4-A434-A55AA996FAE2}" type="presParOf" srcId="{A4AE06D0-B230-451E-BE7C-020FF673926F}" destId="{6C1A887D-E34B-4984-98B9-D00CFE7FB662}" srcOrd="5" destOrd="0" presId="urn:microsoft.com/office/officeart/2005/8/layout/hProcess9"/>
    <dgm:cxn modelId="{F2808F14-1987-49E1-82E6-407AE040687B}" type="presParOf" srcId="{A4AE06D0-B230-451E-BE7C-020FF673926F}" destId="{75391EC0-39B6-4BCE-AB2B-774E8BA956FB}" srcOrd="6" destOrd="0" presId="urn:microsoft.com/office/officeart/2005/8/layout/hProcess9"/>
    <dgm:cxn modelId="{20C4BA25-3FC2-4289-B5A3-2FFCEA8A7F4F}" type="presParOf" srcId="{A4AE06D0-B230-451E-BE7C-020FF673926F}" destId="{8C07D3DE-E714-428C-9450-B72D0E8F8891}" srcOrd="7" destOrd="0" presId="urn:microsoft.com/office/officeart/2005/8/layout/hProcess9"/>
    <dgm:cxn modelId="{746368FF-1521-4C2F-AC59-B17AEEFAFBCD}" type="presParOf" srcId="{A4AE06D0-B230-451E-BE7C-020FF673926F}" destId="{22752E17-617A-48D6-9E61-73204478CEEF}" srcOrd="8" destOrd="0" presId="urn:microsoft.com/office/officeart/2005/8/layout/hProcess9"/>
    <dgm:cxn modelId="{B1D7D924-1B68-4238-9DB2-28264107AF61}" type="presParOf" srcId="{A4AE06D0-B230-451E-BE7C-020FF673926F}" destId="{677BF21C-52D7-4F63-88FE-01ECFFF9ADC2}" srcOrd="9" destOrd="0" presId="urn:microsoft.com/office/officeart/2005/8/layout/hProcess9"/>
    <dgm:cxn modelId="{2D2296D4-4BAB-4CA3-B1EC-BE7B8D1A803F}" type="presParOf" srcId="{A4AE06D0-B230-451E-BE7C-020FF673926F}" destId="{B0273F9E-7BE0-4EC0-9BFC-9448498AEA83}"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48709BA-5F96-44B9-802A-8F4A0244A9C3}"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tr-TR"/>
        </a:p>
      </dgm:t>
    </dgm:pt>
    <dgm:pt modelId="{14BA4A04-373D-41C2-BD3A-BD5FE6A39657}">
      <dgm:prSet phldrT="[Metin]"/>
      <dgm:spPr/>
      <dgm:t>
        <a:bodyPr/>
        <a:lstStyle/>
        <a:p>
          <a:r>
            <a:rPr lang="tr-TR" dirty="0"/>
            <a:t>Sosyal Duygusal Gelişim Alanının İlkleri</a:t>
          </a:r>
        </a:p>
      </dgm:t>
    </dgm:pt>
    <dgm:pt modelId="{676CFA55-D46A-4B6F-864D-69197653CE45}" type="parTrans" cxnId="{4C07C2E8-9659-427D-B4F8-4EBBFA364DDD}">
      <dgm:prSet/>
      <dgm:spPr/>
      <dgm:t>
        <a:bodyPr/>
        <a:lstStyle/>
        <a:p>
          <a:endParaRPr lang="tr-TR"/>
        </a:p>
      </dgm:t>
    </dgm:pt>
    <dgm:pt modelId="{C1132B70-9A70-47BF-8071-84CF8F93B0E7}" type="sibTrans" cxnId="{4C07C2E8-9659-427D-B4F8-4EBBFA364DDD}">
      <dgm:prSet/>
      <dgm:spPr/>
      <dgm:t>
        <a:bodyPr/>
        <a:lstStyle/>
        <a:p>
          <a:endParaRPr lang="tr-TR"/>
        </a:p>
      </dgm:t>
    </dgm:pt>
    <dgm:pt modelId="{3FD69594-5647-4118-A396-1F18A7A818C0}">
      <dgm:prSet phldrT="[Metin]"/>
      <dgm:spPr/>
      <dgm:t>
        <a:bodyPr/>
        <a:lstStyle/>
        <a:p>
          <a:r>
            <a:rPr lang="tr-TR" dirty="0"/>
            <a:t>Hayal Etme </a:t>
          </a:r>
        </a:p>
      </dgm:t>
    </dgm:pt>
    <dgm:pt modelId="{7494B4B7-2BB8-4AEE-B74B-BC9E0EE57944}" type="parTrans" cxnId="{3D1C1E49-769F-4707-8AA6-B86492410C5E}">
      <dgm:prSet/>
      <dgm:spPr/>
      <dgm:t>
        <a:bodyPr/>
        <a:lstStyle/>
        <a:p>
          <a:endParaRPr lang="tr-TR"/>
        </a:p>
      </dgm:t>
    </dgm:pt>
    <dgm:pt modelId="{AD2E6CB1-AA63-4020-8E49-06797A39A1A7}" type="sibTrans" cxnId="{3D1C1E49-769F-4707-8AA6-B86492410C5E}">
      <dgm:prSet/>
      <dgm:spPr/>
      <dgm:t>
        <a:bodyPr/>
        <a:lstStyle/>
        <a:p>
          <a:endParaRPr lang="tr-TR"/>
        </a:p>
      </dgm:t>
    </dgm:pt>
    <dgm:pt modelId="{D5E1ED4D-4D36-4DEE-B9AB-E00E5DC1CA8A}">
      <dgm:prSet phldrT="[Metin]"/>
      <dgm:spPr/>
      <dgm:t>
        <a:bodyPr/>
        <a:lstStyle/>
        <a:p>
          <a:r>
            <a:rPr lang="tr-TR" dirty="0"/>
            <a:t>Liderlik </a:t>
          </a:r>
        </a:p>
      </dgm:t>
    </dgm:pt>
    <dgm:pt modelId="{4B7A6098-87F5-4CAF-9C61-69165961FB7F}" type="parTrans" cxnId="{4113F004-CB83-45EA-9BA2-F3FB135FF11F}">
      <dgm:prSet/>
      <dgm:spPr/>
      <dgm:t>
        <a:bodyPr/>
        <a:lstStyle/>
        <a:p>
          <a:endParaRPr lang="tr-TR"/>
        </a:p>
      </dgm:t>
    </dgm:pt>
    <dgm:pt modelId="{D71E8E90-2F3A-47B0-AD5D-0C35B79DD84A}" type="sibTrans" cxnId="{4113F004-CB83-45EA-9BA2-F3FB135FF11F}">
      <dgm:prSet/>
      <dgm:spPr/>
      <dgm:t>
        <a:bodyPr/>
        <a:lstStyle/>
        <a:p>
          <a:endParaRPr lang="tr-TR"/>
        </a:p>
      </dgm:t>
    </dgm:pt>
    <dgm:pt modelId="{9D2835D4-C29D-4CE2-BAC1-D6AFF447FAF2}">
      <dgm:prSet phldrT="[Metin]"/>
      <dgm:spPr/>
      <dgm:t>
        <a:bodyPr/>
        <a:lstStyle/>
        <a:p>
          <a:r>
            <a:rPr lang="tr-TR" dirty="0"/>
            <a:t>Hak Savunuculuğu</a:t>
          </a:r>
        </a:p>
      </dgm:t>
    </dgm:pt>
    <dgm:pt modelId="{29B133EC-9251-4C3E-A680-FE2E90B9ED95}" type="parTrans" cxnId="{E07278FB-2C19-45B5-88C5-81FF57D4BBE3}">
      <dgm:prSet/>
      <dgm:spPr/>
      <dgm:t>
        <a:bodyPr/>
        <a:lstStyle/>
        <a:p>
          <a:endParaRPr lang="tr-TR"/>
        </a:p>
      </dgm:t>
    </dgm:pt>
    <dgm:pt modelId="{84D97C34-2108-48D3-B6CC-BD30B4C66C3B}" type="sibTrans" cxnId="{E07278FB-2C19-45B5-88C5-81FF57D4BBE3}">
      <dgm:prSet/>
      <dgm:spPr/>
      <dgm:t>
        <a:bodyPr/>
        <a:lstStyle/>
        <a:p>
          <a:endParaRPr lang="tr-TR"/>
        </a:p>
      </dgm:t>
    </dgm:pt>
    <dgm:pt modelId="{1B419D2C-1503-492C-9A9B-C398CE46E819}">
      <dgm:prSet phldrT="[Metin]"/>
      <dgm:spPr/>
      <dgm:t>
        <a:bodyPr/>
        <a:lstStyle/>
        <a:p>
          <a:r>
            <a:rPr lang="tr-TR" dirty="0"/>
            <a:t>Beden İmajı</a:t>
          </a:r>
        </a:p>
      </dgm:t>
    </dgm:pt>
    <dgm:pt modelId="{3BE11041-976A-4B4D-A2F0-750FACCDC510}" type="parTrans" cxnId="{0B3360C5-1BB6-4E64-BED4-4FCF8ACE7924}">
      <dgm:prSet/>
      <dgm:spPr/>
      <dgm:t>
        <a:bodyPr/>
        <a:lstStyle/>
        <a:p>
          <a:endParaRPr lang="tr-TR"/>
        </a:p>
      </dgm:t>
    </dgm:pt>
    <dgm:pt modelId="{070F1965-9F11-4632-B6BF-9424DB113CE1}" type="sibTrans" cxnId="{0B3360C5-1BB6-4E64-BED4-4FCF8ACE7924}">
      <dgm:prSet/>
      <dgm:spPr/>
      <dgm:t>
        <a:bodyPr/>
        <a:lstStyle/>
        <a:p>
          <a:endParaRPr lang="tr-TR"/>
        </a:p>
      </dgm:t>
    </dgm:pt>
    <dgm:pt modelId="{AE623FF0-C838-4B98-A3A7-BEEDED36EAE6}">
      <dgm:prSet/>
      <dgm:spPr/>
      <dgm:t>
        <a:bodyPr/>
        <a:lstStyle/>
        <a:p>
          <a:r>
            <a:rPr lang="tr-TR" dirty="0"/>
            <a:t>Sanal Arkadaşlık </a:t>
          </a:r>
        </a:p>
      </dgm:t>
    </dgm:pt>
    <dgm:pt modelId="{9C5CEC9D-A28D-4155-BE05-AE08AA3ABE3E}" type="parTrans" cxnId="{16D92077-2E15-4148-8323-1C6C75968AAB}">
      <dgm:prSet/>
      <dgm:spPr/>
      <dgm:t>
        <a:bodyPr/>
        <a:lstStyle/>
        <a:p>
          <a:endParaRPr lang="tr-TR"/>
        </a:p>
      </dgm:t>
    </dgm:pt>
    <dgm:pt modelId="{55E598AC-9450-437C-BC17-9D80FFA52E0A}" type="sibTrans" cxnId="{16D92077-2E15-4148-8323-1C6C75968AAB}">
      <dgm:prSet/>
      <dgm:spPr/>
      <dgm:t>
        <a:bodyPr/>
        <a:lstStyle/>
        <a:p>
          <a:endParaRPr lang="tr-TR"/>
        </a:p>
      </dgm:t>
    </dgm:pt>
    <dgm:pt modelId="{766C9D3E-3A0E-44AE-AE22-CFB18A4E9678}">
      <dgm:prSet/>
      <dgm:spPr/>
      <dgm:t>
        <a:bodyPr/>
        <a:lstStyle/>
        <a:p>
          <a:r>
            <a:rPr lang="tr-TR" dirty="0"/>
            <a:t>Sağlıklı Yaşam ve İyi Oluş</a:t>
          </a:r>
        </a:p>
      </dgm:t>
    </dgm:pt>
    <dgm:pt modelId="{DF261809-3EE4-48E8-8841-0A7D22192D84}" type="parTrans" cxnId="{A57F740C-93CC-4BB9-978A-C5053B37C664}">
      <dgm:prSet/>
      <dgm:spPr/>
      <dgm:t>
        <a:bodyPr/>
        <a:lstStyle/>
        <a:p>
          <a:endParaRPr lang="tr-TR"/>
        </a:p>
      </dgm:t>
    </dgm:pt>
    <dgm:pt modelId="{E6F1920A-F0B3-41F3-BD98-9F6428FB15B3}" type="sibTrans" cxnId="{A57F740C-93CC-4BB9-978A-C5053B37C664}">
      <dgm:prSet/>
      <dgm:spPr/>
      <dgm:t>
        <a:bodyPr/>
        <a:lstStyle/>
        <a:p>
          <a:endParaRPr lang="tr-TR"/>
        </a:p>
      </dgm:t>
    </dgm:pt>
    <dgm:pt modelId="{87B2C044-7FC9-4330-B2E2-6F27E1FA5649}">
      <dgm:prSet/>
      <dgm:spPr/>
      <dgm:t>
        <a:bodyPr/>
        <a:lstStyle/>
        <a:p>
          <a:r>
            <a:rPr lang="tr-TR" dirty="0"/>
            <a:t>Karakter Güçleri</a:t>
          </a:r>
        </a:p>
      </dgm:t>
    </dgm:pt>
    <dgm:pt modelId="{6F702F12-7AE1-4350-8B3E-36CF8B82E20E}" type="parTrans" cxnId="{DA8DCDD5-0D4B-45D8-9E33-97D5CD8988E7}">
      <dgm:prSet/>
      <dgm:spPr/>
      <dgm:t>
        <a:bodyPr/>
        <a:lstStyle/>
        <a:p>
          <a:endParaRPr lang="tr-TR"/>
        </a:p>
      </dgm:t>
    </dgm:pt>
    <dgm:pt modelId="{7847ADB7-90C8-4319-A0E1-3D3B11E3F8D1}" type="sibTrans" cxnId="{DA8DCDD5-0D4B-45D8-9E33-97D5CD8988E7}">
      <dgm:prSet/>
      <dgm:spPr/>
      <dgm:t>
        <a:bodyPr/>
        <a:lstStyle/>
        <a:p>
          <a:endParaRPr lang="tr-TR"/>
        </a:p>
      </dgm:t>
    </dgm:pt>
    <dgm:pt modelId="{358847B6-1831-4016-8CB6-A1374C6D2311}">
      <dgm:prSet/>
      <dgm:spPr/>
      <dgm:t>
        <a:bodyPr/>
        <a:lstStyle/>
        <a:p>
          <a:r>
            <a:rPr lang="tr-TR" dirty="0"/>
            <a:t>Duyguların Vurgulanması</a:t>
          </a:r>
        </a:p>
      </dgm:t>
    </dgm:pt>
    <dgm:pt modelId="{128B9CF5-B0A6-436C-8A3D-5C99E5531E9F}" type="parTrans" cxnId="{09800220-E21D-4B8B-A768-15FC2D883F94}">
      <dgm:prSet/>
      <dgm:spPr/>
      <dgm:t>
        <a:bodyPr/>
        <a:lstStyle/>
        <a:p>
          <a:endParaRPr lang="tr-TR"/>
        </a:p>
      </dgm:t>
    </dgm:pt>
    <dgm:pt modelId="{F4C349F0-66FF-43FD-97FA-3D202EC00496}" type="sibTrans" cxnId="{09800220-E21D-4B8B-A768-15FC2D883F94}">
      <dgm:prSet/>
      <dgm:spPr/>
      <dgm:t>
        <a:bodyPr/>
        <a:lstStyle/>
        <a:p>
          <a:endParaRPr lang="tr-TR"/>
        </a:p>
      </dgm:t>
    </dgm:pt>
    <dgm:pt modelId="{FD20E797-9CFF-413D-869C-2409C021C634}">
      <dgm:prSet/>
      <dgm:spPr/>
      <dgm:t>
        <a:bodyPr/>
        <a:lstStyle/>
        <a:p>
          <a:endParaRPr lang="tr-TR"/>
        </a:p>
      </dgm:t>
    </dgm:pt>
    <dgm:pt modelId="{59E9DFA7-4014-4C18-9C56-62A60B993931}" type="parTrans" cxnId="{39BFA2FF-AA26-4E1D-8FDC-015109D0F38E}">
      <dgm:prSet/>
      <dgm:spPr/>
      <dgm:t>
        <a:bodyPr/>
        <a:lstStyle/>
        <a:p>
          <a:endParaRPr lang="tr-TR"/>
        </a:p>
      </dgm:t>
    </dgm:pt>
    <dgm:pt modelId="{B72D9BF9-D0F3-4C02-80CD-9784360907C0}" type="sibTrans" cxnId="{39BFA2FF-AA26-4E1D-8FDC-015109D0F38E}">
      <dgm:prSet/>
      <dgm:spPr/>
      <dgm:t>
        <a:bodyPr/>
        <a:lstStyle/>
        <a:p>
          <a:endParaRPr lang="tr-TR"/>
        </a:p>
      </dgm:t>
    </dgm:pt>
    <dgm:pt modelId="{B5839CE3-1A96-4F67-B39E-8253A18C0295}">
      <dgm:prSet/>
      <dgm:spPr/>
      <dgm:t>
        <a:bodyPr/>
        <a:lstStyle/>
        <a:p>
          <a:endParaRPr lang="tr-TR"/>
        </a:p>
      </dgm:t>
    </dgm:pt>
    <dgm:pt modelId="{C5A995FF-C9FC-429D-80A7-4128FDC87E68}" type="parTrans" cxnId="{AF5B55F7-822B-4406-B26B-39A8C3EB1983}">
      <dgm:prSet/>
      <dgm:spPr/>
      <dgm:t>
        <a:bodyPr/>
        <a:lstStyle/>
        <a:p>
          <a:endParaRPr lang="tr-TR"/>
        </a:p>
      </dgm:t>
    </dgm:pt>
    <dgm:pt modelId="{B12BDDBA-DE72-463D-88FB-E4717725C382}" type="sibTrans" cxnId="{AF5B55F7-822B-4406-B26B-39A8C3EB1983}">
      <dgm:prSet/>
      <dgm:spPr/>
      <dgm:t>
        <a:bodyPr/>
        <a:lstStyle/>
        <a:p>
          <a:endParaRPr lang="tr-TR"/>
        </a:p>
      </dgm:t>
    </dgm:pt>
    <dgm:pt modelId="{0D6B4FF3-A0BE-445B-8471-A9852179328C}" type="pres">
      <dgm:prSet presAssocID="{248709BA-5F96-44B9-802A-8F4A0244A9C3}" presName="composite" presStyleCnt="0">
        <dgm:presLayoutVars>
          <dgm:chMax val="1"/>
          <dgm:dir/>
          <dgm:resizeHandles val="exact"/>
        </dgm:presLayoutVars>
      </dgm:prSet>
      <dgm:spPr/>
      <dgm:t>
        <a:bodyPr/>
        <a:lstStyle/>
        <a:p>
          <a:endParaRPr lang="tr-TR"/>
        </a:p>
      </dgm:t>
    </dgm:pt>
    <dgm:pt modelId="{A08B3A36-D518-49E8-A67A-AE18A3720A68}" type="pres">
      <dgm:prSet presAssocID="{248709BA-5F96-44B9-802A-8F4A0244A9C3}" presName="radial" presStyleCnt="0">
        <dgm:presLayoutVars>
          <dgm:animLvl val="ctr"/>
        </dgm:presLayoutVars>
      </dgm:prSet>
      <dgm:spPr/>
    </dgm:pt>
    <dgm:pt modelId="{01040D95-4F5A-4416-BFB6-EF91AC62D4ED}" type="pres">
      <dgm:prSet presAssocID="{14BA4A04-373D-41C2-BD3A-BD5FE6A39657}" presName="centerShape" presStyleLbl="vennNode1" presStyleIdx="0" presStyleCnt="9"/>
      <dgm:spPr/>
      <dgm:t>
        <a:bodyPr/>
        <a:lstStyle/>
        <a:p>
          <a:endParaRPr lang="tr-TR"/>
        </a:p>
      </dgm:t>
    </dgm:pt>
    <dgm:pt modelId="{0DC97F56-AF42-44D0-8375-C080E36648B9}" type="pres">
      <dgm:prSet presAssocID="{3FD69594-5647-4118-A396-1F18A7A818C0}" presName="node" presStyleLbl="vennNode1" presStyleIdx="1" presStyleCnt="9">
        <dgm:presLayoutVars>
          <dgm:bulletEnabled val="1"/>
        </dgm:presLayoutVars>
      </dgm:prSet>
      <dgm:spPr/>
      <dgm:t>
        <a:bodyPr/>
        <a:lstStyle/>
        <a:p>
          <a:endParaRPr lang="tr-TR"/>
        </a:p>
      </dgm:t>
    </dgm:pt>
    <dgm:pt modelId="{C229DB63-64E2-4E8E-8AAE-3113C0B69491}" type="pres">
      <dgm:prSet presAssocID="{AE623FF0-C838-4B98-A3A7-BEEDED36EAE6}" presName="node" presStyleLbl="vennNode1" presStyleIdx="2" presStyleCnt="9">
        <dgm:presLayoutVars>
          <dgm:bulletEnabled val="1"/>
        </dgm:presLayoutVars>
      </dgm:prSet>
      <dgm:spPr/>
      <dgm:t>
        <a:bodyPr/>
        <a:lstStyle/>
        <a:p>
          <a:endParaRPr lang="tr-TR"/>
        </a:p>
      </dgm:t>
    </dgm:pt>
    <dgm:pt modelId="{1624C3B0-E7B3-4CFD-9919-F5FF2806C401}" type="pres">
      <dgm:prSet presAssocID="{87B2C044-7FC9-4330-B2E2-6F27E1FA5649}" presName="node" presStyleLbl="vennNode1" presStyleIdx="3" presStyleCnt="9">
        <dgm:presLayoutVars>
          <dgm:bulletEnabled val="1"/>
        </dgm:presLayoutVars>
      </dgm:prSet>
      <dgm:spPr/>
      <dgm:t>
        <a:bodyPr/>
        <a:lstStyle/>
        <a:p>
          <a:endParaRPr lang="tr-TR"/>
        </a:p>
      </dgm:t>
    </dgm:pt>
    <dgm:pt modelId="{DB087A3A-A775-4497-895C-5B22CDCABAB9}" type="pres">
      <dgm:prSet presAssocID="{358847B6-1831-4016-8CB6-A1374C6D2311}" presName="node" presStyleLbl="vennNode1" presStyleIdx="4" presStyleCnt="9">
        <dgm:presLayoutVars>
          <dgm:bulletEnabled val="1"/>
        </dgm:presLayoutVars>
      </dgm:prSet>
      <dgm:spPr/>
      <dgm:t>
        <a:bodyPr/>
        <a:lstStyle/>
        <a:p>
          <a:endParaRPr lang="tr-TR"/>
        </a:p>
      </dgm:t>
    </dgm:pt>
    <dgm:pt modelId="{1C9C3EF6-E117-48A0-89B8-979189310812}" type="pres">
      <dgm:prSet presAssocID="{766C9D3E-3A0E-44AE-AE22-CFB18A4E9678}" presName="node" presStyleLbl="vennNode1" presStyleIdx="5" presStyleCnt="9">
        <dgm:presLayoutVars>
          <dgm:bulletEnabled val="1"/>
        </dgm:presLayoutVars>
      </dgm:prSet>
      <dgm:spPr/>
      <dgm:t>
        <a:bodyPr/>
        <a:lstStyle/>
        <a:p>
          <a:endParaRPr lang="tr-TR"/>
        </a:p>
      </dgm:t>
    </dgm:pt>
    <dgm:pt modelId="{8570D6D9-5F31-4A76-9716-FAE5BE4B3870}" type="pres">
      <dgm:prSet presAssocID="{D5E1ED4D-4D36-4DEE-B9AB-E00E5DC1CA8A}" presName="node" presStyleLbl="vennNode1" presStyleIdx="6" presStyleCnt="9">
        <dgm:presLayoutVars>
          <dgm:bulletEnabled val="1"/>
        </dgm:presLayoutVars>
      </dgm:prSet>
      <dgm:spPr/>
      <dgm:t>
        <a:bodyPr/>
        <a:lstStyle/>
        <a:p>
          <a:endParaRPr lang="tr-TR"/>
        </a:p>
      </dgm:t>
    </dgm:pt>
    <dgm:pt modelId="{E24A1567-6DF1-4049-B365-2B1E59F26200}" type="pres">
      <dgm:prSet presAssocID="{9D2835D4-C29D-4CE2-BAC1-D6AFF447FAF2}" presName="node" presStyleLbl="vennNode1" presStyleIdx="7" presStyleCnt="9">
        <dgm:presLayoutVars>
          <dgm:bulletEnabled val="1"/>
        </dgm:presLayoutVars>
      </dgm:prSet>
      <dgm:spPr/>
      <dgm:t>
        <a:bodyPr/>
        <a:lstStyle/>
        <a:p>
          <a:endParaRPr lang="tr-TR"/>
        </a:p>
      </dgm:t>
    </dgm:pt>
    <dgm:pt modelId="{B4A4811E-7844-4A48-991B-C08CC32660C5}" type="pres">
      <dgm:prSet presAssocID="{1B419D2C-1503-492C-9A9B-C398CE46E819}" presName="node" presStyleLbl="vennNode1" presStyleIdx="8" presStyleCnt="9">
        <dgm:presLayoutVars>
          <dgm:bulletEnabled val="1"/>
        </dgm:presLayoutVars>
      </dgm:prSet>
      <dgm:spPr/>
      <dgm:t>
        <a:bodyPr/>
        <a:lstStyle/>
        <a:p>
          <a:endParaRPr lang="tr-TR"/>
        </a:p>
      </dgm:t>
    </dgm:pt>
  </dgm:ptLst>
  <dgm:cxnLst>
    <dgm:cxn modelId="{A57F740C-93CC-4BB9-978A-C5053B37C664}" srcId="{14BA4A04-373D-41C2-BD3A-BD5FE6A39657}" destId="{766C9D3E-3A0E-44AE-AE22-CFB18A4E9678}" srcOrd="4" destOrd="0" parTransId="{DF261809-3EE4-48E8-8841-0A7D22192D84}" sibTransId="{E6F1920A-F0B3-41F3-BD98-9F6428FB15B3}"/>
    <dgm:cxn modelId="{F7D42F94-69B8-4059-8E71-A6D3E99FD7FF}" type="presOf" srcId="{14BA4A04-373D-41C2-BD3A-BD5FE6A39657}" destId="{01040D95-4F5A-4416-BFB6-EF91AC62D4ED}" srcOrd="0" destOrd="0" presId="urn:microsoft.com/office/officeart/2005/8/layout/radial3"/>
    <dgm:cxn modelId="{AD994ABF-6358-4359-91F1-59A1DA95FF20}" type="presOf" srcId="{9D2835D4-C29D-4CE2-BAC1-D6AFF447FAF2}" destId="{E24A1567-6DF1-4049-B365-2B1E59F26200}" srcOrd="0" destOrd="0" presId="urn:microsoft.com/office/officeart/2005/8/layout/radial3"/>
    <dgm:cxn modelId="{E07278FB-2C19-45B5-88C5-81FF57D4BBE3}" srcId="{14BA4A04-373D-41C2-BD3A-BD5FE6A39657}" destId="{9D2835D4-C29D-4CE2-BAC1-D6AFF447FAF2}" srcOrd="6" destOrd="0" parTransId="{29B133EC-9251-4C3E-A680-FE2E90B9ED95}" sibTransId="{84D97C34-2108-48D3-B6CC-BD30B4C66C3B}"/>
    <dgm:cxn modelId="{3B83C6E3-05C3-4C7C-8265-01F06A3AEBE8}" type="presOf" srcId="{D5E1ED4D-4D36-4DEE-B9AB-E00E5DC1CA8A}" destId="{8570D6D9-5F31-4A76-9716-FAE5BE4B3870}" srcOrd="0" destOrd="0" presId="urn:microsoft.com/office/officeart/2005/8/layout/radial3"/>
    <dgm:cxn modelId="{16D92077-2E15-4148-8323-1C6C75968AAB}" srcId="{14BA4A04-373D-41C2-BD3A-BD5FE6A39657}" destId="{AE623FF0-C838-4B98-A3A7-BEEDED36EAE6}" srcOrd="1" destOrd="0" parTransId="{9C5CEC9D-A28D-4155-BE05-AE08AA3ABE3E}" sibTransId="{55E598AC-9450-437C-BC17-9D80FFA52E0A}"/>
    <dgm:cxn modelId="{C7529D5A-B365-457A-83E2-E90BCD07C4C1}" type="presOf" srcId="{248709BA-5F96-44B9-802A-8F4A0244A9C3}" destId="{0D6B4FF3-A0BE-445B-8471-A9852179328C}" srcOrd="0" destOrd="0" presId="urn:microsoft.com/office/officeart/2005/8/layout/radial3"/>
    <dgm:cxn modelId="{F8EF3425-6CF9-4203-945E-88ECA64C328B}" type="presOf" srcId="{AE623FF0-C838-4B98-A3A7-BEEDED36EAE6}" destId="{C229DB63-64E2-4E8E-8AAE-3113C0B69491}" srcOrd="0" destOrd="0" presId="urn:microsoft.com/office/officeart/2005/8/layout/radial3"/>
    <dgm:cxn modelId="{3D1C1E49-769F-4707-8AA6-B86492410C5E}" srcId="{14BA4A04-373D-41C2-BD3A-BD5FE6A39657}" destId="{3FD69594-5647-4118-A396-1F18A7A818C0}" srcOrd="0" destOrd="0" parTransId="{7494B4B7-2BB8-4AEE-B74B-BC9E0EE57944}" sibTransId="{AD2E6CB1-AA63-4020-8E49-06797A39A1A7}"/>
    <dgm:cxn modelId="{39BFA2FF-AA26-4E1D-8FDC-015109D0F38E}" srcId="{248709BA-5F96-44B9-802A-8F4A0244A9C3}" destId="{FD20E797-9CFF-413D-869C-2409C021C634}" srcOrd="2" destOrd="0" parTransId="{59E9DFA7-4014-4C18-9C56-62A60B993931}" sibTransId="{B72D9BF9-D0F3-4C02-80CD-9784360907C0}"/>
    <dgm:cxn modelId="{4113F004-CB83-45EA-9BA2-F3FB135FF11F}" srcId="{14BA4A04-373D-41C2-BD3A-BD5FE6A39657}" destId="{D5E1ED4D-4D36-4DEE-B9AB-E00E5DC1CA8A}" srcOrd="5" destOrd="0" parTransId="{4B7A6098-87F5-4CAF-9C61-69165961FB7F}" sibTransId="{D71E8E90-2F3A-47B0-AD5D-0C35B79DD84A}"/>
    <dgm:cxn modelId="{A54D88EB-1EB7-4BFD-AD49-DAACAD0226FA}" type="presOf" srcId="{3FD69594-5647-4118-A396-1F18A7A818C0}" destId="{0DC97F56-AF42-44D0-8375-C080E36648B9}" srcOrd="0" destOrd="0" presId="urn:microsoft.com/office/officeart/2005/8/layout/radial3"/>
    <dgm:cxn modelId="{97190926-978A-4500-9074-8091891FBB36}" type="presOf" srcId="{766C9D3E-3A0E-44AE-AE22-CFB18A4E9678}" destId="{1C9C3EF6-E117-48A0-89B8-979189310812}" srcOrd="0" destOrd="0" presId="urn:microsoft.com/office/officeart/2005/8/layout/radial3"/>
    <dgm:cxn modelId="{AF5B55F7-822B-4406-B26B-39A8C3EB1983}" srcId="{248709BA-5F96-44B9-802A-8F4A0244A9C3}" destId="{B5839CE3-1A96-4F67-B39E-8253A18C0295}" srcOrd="1" destOrd="0" parTransId="{C5A995FF-C9FC-429D-80A7-4128FDC87E68}" sibTransId="{B12BDDBA-DE72-463D-88FB-E4717725C382}"/>
    <dgm:cxn modelId="{311C145E-96E4-4E49-9C5D-97D700D59A12}" type="presOf" srcId="{358847B6-1831-4016-8CB6-A1374C6D2311}" destId="{DB087A3A-A775-4497-895C-5B22CDCABAB9}" srcOrd="0" destOrd="0" presId="urn:microsoft.com/office/officeart/2005/8/layout/radial3"/>
    <dgm:cxn modelId="{D1FD8667-3E7C-49DB-971B-A43B7A8E45A9}" type="presOf" srcId="{87B2C044-7FC9-4330-B2E2-6F27E1FA5649}" destId="{1624C3B0-E7B3-4CFD-9919-F5FF2806C401}" srcOrd="0" destOrd="0" presId="urn:microsoft.com/office/officeart/2005/8/layout/radial3"/>
    <dgm:cxn modelId="{0B3360C5-1BB6-4E64-BED4-4FCF8ACE7924}" srcId="{14BA4A04-373D-41C2-BD3A-BD5FE6A39657}" destId="{1B419D2C-1503-492C-9A9B-C398CE46E819}" srcOrd="7" destOrd="0" parTransId="{3BE11041-976A-4B4D-A2F0-750FACCDC510}" sibTransId="{070F1965-9F11-4632-B6BF-9424DB113CE1}"/>
    <dgm:cxn modelId="{4C07C2E8-9659-427D-B4F8-4EBBFA364DDD}" srcId="{248709BA-5F96-44B9-802A-8F4A0244A9C3}" destId="{14BA4A04-373D-41C2-BD3A-BD5FE6A39657}" srcOrd="0" destOrd="0" parTransId="{676CFA55-D46A-4B6F-864D-69197653CE45}" sibTransId="{C1132B70-9A70-47BF-8071-84CF8F93B0E7}"/>
    <dgm:cxn modelId="{88C765BC-D676-433B-9DB8-BBC28F7D5296}" type="presOf" srcId="{1B419D2C-1503-492C-9A9B-C398CE46E819}" destId="{B4A4811E-7844-4A48-991B-C08CC32660C5}" srcOrd="0" destOrd="0" presId="urn:microsoft.com/office/officeart/2005/8/layout/radial3"/>
    <dgm:cxn modelId="{09800220-E21D-4B8B-A768-15FC2D883F94}" srcId="{14BA4A04-373D-41C2-BD3A-BD5FE6A39657}" destId="{358847B6-1831-4016-8CB6-A1374C6D2311}" srcOrd="3" destOrd="0" parTransId="{128B9CF5-B0A6-436C-8A3D-5C99E5531E9F}" sibTransId="{F4C349F0-66FF-43FD-97FA-3D202EC00496}"/>
    <dgm:cxn modelId="{DA8DCDD5-0D4B-45D8-9E33-97D5CD8988E7}" srcId="{14BA4A04-373D-41C2-BD3A-BD5FE6A39657}" destId="{87B2C044-7FC9-4330-B2E2-6F27E1FA5649}" srcOrd="2" destOrd="0" parTransId="{6F702F12-7AE1-4350-8B3E-36CF8B82E20E}" sibTransId="{7847ADB7-90C8-4319-A0E1-3D3B11E3F8D1}"/>
    <dgm:cxn modelId="{7D9CB393-F488-4ABD-8A27-9625E19DADF9}" type="presParOf" srcId="{0D6B4FF3-A0BE-445B-8471-A9852179328C}" destId="{A08B3A36-D518-49E8-A67A-AE18A3720A68}" srcOrd="0" destOrd="0" presId="urn:microsoft.com/office/officeart/2005/8/layout/radial3"/>
    <dgm:cxn modelId="{EE5E469C-F50E-444D-A4BB-87EB210FCE71}" type="presParOf" srcId="{A08B3A36-D518-49E8-A67A-AE18A3720A68}" destId="{01040D95-4F5A-4416-BFB6-EF91AC62D4ED}" srcOrd="0" destOrd="0" presId="urn:microsoft.com/office/officeart/2005/8/layout/radial3"/>
    <dgm:cxn modelId="{756B829E-69DE-40B8-AF69-251DD9B4D29E}" type="presParOf" srcId="{A08B3A36-D518-49E8-A67A-AE18A3720A68}" destId="{0DC97F56-AF42-44D0-8375-C080E36648B9}" srcOrd="1" destOrd="0" presId="urn:microsoft.com/office/officeart/2005/8/layout/radial3"/>
    <dgm:cxn modelId="{015AA1CD-650E-433E-AC00-14EBF750ECCF}" type="presParOf" srcId="{A08B3A36-D518-49E8-A67A-AE18A3720A68}" destId="{C229DB63-64E2-4E8E-8AAE-3113C0B69491}" srcOrd="2" destOrd="0" presId="urn:microsoft.com/office/officeart/2005/8/layout/radial3"/>
    <dgm:cxn modelId="{C0660D0B-5649-4785-826E-71F4281FA336}" type="presParOf" srcId="{A08B3A36-D518-49E8-A67A-AE18A3720A68}" destId="{1624C3B0-E7B3-4CFD-9919-F5FF2806C401}" srcOrd="3" destOrd="0" presId="urn:microsoft.com/office/officeart/2005/8/layout/radial3"/>
    <dgm:cxn modelId="{8D2CC96F-D196-4424-B353-A4BA38377311}" type="presParOf" srcId="{A08B3A36-D518-49E8-A67A-AE18A3720A68}" destId="{DB087A3A-A775-4497-895C-5B22CDCABAB9}" srcOrd="4" destOrd="0" presId="urn:microsoft.com/office/officeart/2005/8/layout/radial3"/>
    <dgm:cxn modelId="{C035848B-3E8F-4689-B71E-6A33227E992C}" type="presParOf" srcId="{A08B3A36-D518-49E8-A67A-AE18A3720A68}" destId="{1C9C3EF6-E117-48A0-89B8-979189310812}" srcOrd="5" destOrd="0" presId="urn:microsoft.com/office/officeart/2005/8/layout/radial3"/>
    <dgm:cxn modelId="{28F647DF-362C-451A-A880-764F804D0D5D}" type="presParOf" srcId="{A08B3A36-D518-49E8-A67A-AE18A3720A68}" destId="{8570D6D9-5F31-4A76-9716-FAE5BE4B3870}" srcOrd="6" destOrd="0" presId="urn:microsoft.com/office/officeart/2005/8/layout/radial3"/>
    <dgm:cxn modelId="{104315C4-1125-453F-ABC8-B9802BFF597F}" type="presParOf" srcId="{A08B3A36-D518-49E8-A67A-AE18A3720A68}" destId="{E24A1567-6DF1-4049-B365-2B1E59F26200}" srcOrd="7" destOrd="0" presId="urn:microsoft.com/office/officeart/2005/8/layout/radial3"/>
    <dgm:cxn modelId="{090F3596-6607-4FA2-AD1A-81A51124C38D}" type="presParOf" srcId="{A08B3A36-D518-49E8-A67A-AE18A3720A68}" destId="{B4A4811E-7844-4A48-991B-C08CC32660C5}"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B527F-E902-4FB7-93F1-55329CD37BAB}">
      <dsp:nvSpPr>
        <dsp:cNvPr id="0" name=""/>
        <dsp:cNvSpPr/>
      </dsp:nvSpPr>
      <dsp:spPr>
        <a:xfrm>
          <a:off x="4194957" y="0"/>
          <a:ext cx="1355197" cy="1355335"/>
        </a:xfrm>
        <a:prstGeom prst="circularArrow">
          <a:avLst>
            <a:gd name="adj1" fmla="val 10980"/>
            <a:gd name="adj2" fmla="val 1142322"/>
            <a:gd name="adj3" fmla="val 4500000"/>
            <a:gd name="adj4" fmla="val 10800000"/>
            <a:gd name="adj5" fmla="val 1250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11ECEB-7B76-4699-B70D-75EA756480DF}">
      <dsp:nvSpPr>
        <dsp:cNvPr id="0" name=""/>
        <dsp:cNvSpPr/>
      </dsp:nvSpPr>
      <dsp:spPr>
        <a:xfrm>
          <a:off x="4494163" y="490594"/>
          <a:ext cx="756276" cy="378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a:t>ALANYAZIN  ÇALIŞMALARI</a:t>
          </a:r>
        </a:p>
      </dsp:txBody>
      <dsp:txXfrm>
        <a:off x="4494163" y="490594"/>
        <a:ext cx="756276" cy="378099"/>
      </dsp:txXfrm>
    </dsp:sp>
    <dsp:sp modelId="{0D54C43C-5D47-40CC-9B24-3FA92DF300AC}">
      <dsp:nvSpPr>
        <dsp:cNvPr id="0" name=""/>
        <dsp:cNvSpPr/>
      </dsp:nvSpPr>
      <dsp:spPr>
        <a:xfrm>
          <a:off x="3818471" y="778841"/>
          <a:ext cx="1355197" cy="1355335"/>
        </a:xfrm>
        <a:prstGeom prst="leftCircularArrow">
          <a:avLst>
            <a:gd name="adj1" fmla="val 10980"/>
            <a:gd name="adj2" fmla="val 1142322"/>
            <a:gd name="adj3" fmla="val 6300000"/>
            <a:gd name="adj4" fmla="val 18900000"/>
            <a:gd name="adj5" fmla="val 1250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96BF9-6759-4C1D-9511-9C041AAB1D11}">
      <dsp:nvSpPr>
        <dsp:cNvPr id="0" name=""/>
        <dsp:cNvSpPr/>
      </dsp:nvSpPr>
      <dsp:spPr>
        <a:xfrm>
          <a:off x="4116152" y="1270873"/>
          <a:ext cx="756276" cy="378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a:t>ÇALIŞTAYLAR</a:t>
          </a:r>
        </a:p>
      </dsp:txBody>
      <dsp:txXfrm>
        <a:off x="4116152" y="1270873"/>
        <a:ext cx="756276" cy="378099"/>
      </dsp:txXfrm>
    </dsp:sp>
    <dsp:sp modelId="{C05A4E16-5CDE-4075-B874-46F75C029373}">
      <dsp:nvSpPr>
        <dsp:cNvPr id="0" name=""/>
        <dsp:cNvSpPr/>
      </dsp:nvSpPr>
      <dsp:spPr>
        <a:xfrm>
          <a:off x="4194957" y="1560558"/>
          <a:ext cx="1355197" cy="1355335"/>
        </a:xfrm>
        <a:prstGeom prst="circularArrow">
          <a:avLst>
            <a:gd name="adj1" fmla="val 10980"/>
            <a:gd name="adj2" fmla="val 1142322"/>
            <a:gd name="adj3" fmla="val 4500000"/>
            <a:gd name="adj4" fmla="val 13500000"/>
            <a:gd name="adj5" fmla="val 1250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0392FF-9A04-4D98-BA4C-C66C3C438668}">
      <dsp:nvSpPr>
        <dsp:cNvPr id="0" name=""/>
        <dsp:cNvSpPr/>
      </dsp:nvSpPr>
      <dsp:spPr>
        <a:xfrm>
          <a:off x="5323460" y="2846881"/>
          <a:ext cx="812457" cy="539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57150" lvl="1" indent="-57150" algn="l" defTabSz="311150">
            <a:lnSpc>
              <a:spcPct val="90000"/>
            </a:lnSpc>
            <a:spcBef>
              <a:spcPct val="0"/>
            </a:spcBef>
            <a:spcAft>
              <a:spcPct val="15000"/>
            </a:spcAft>
            <a:buChar char="••"/>
          </a:pPr>
          <a:r>
            <a:rPr lang="tr-TR" sz="700" kern="1200" dirty="0"/>
            <a:t>SRP EKİBİ BÜYÜK GRUP ÇALIŞMALARI</a:t>
          </a:r>
        </a:p>
      </dsp:txBody>
      <dsp:txXfrm>
        <a:off x="5323460" y="2846881"/>
        <a:ext cx="812457" cy="539115"/>
      </dsp:txXfrm>
    </dsp:sp>
    <dsp:sp modelId="{12CD4234-34C2-4E33-92F0-CDC320EF99EC}">
      <dsp:nvSpPr>
        <dsp:cNvPr id="0" name=""/>
        <dsp:cNvSpPr/>
      </dsp:nvSpPr>
      <dsp:spPr>
        <a:xfrm>
          <a:off x="4494163" y="2051152"/>
          <a:ext cx="756276" cy="378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a:t>SRP EKİBİ KÜÇÜK GRUP ÇALIŞMALARI</a:t>
          </a:r>
        </a:p>
      </dsp:txBody>
      <dsp:txXfrm>
        <a:off x="4494163" y="2051152"/>
        <a:ext cx="756276" cy="378099"/>
      </dsp:txXfrm>
    </dsp:sp>
    <dsp:sp modelId="{C209FED3-ECF7-461E-8A79-C61024F1FD86}">
      <dsp:nvSpPr>
        <dsp:cNvPr id="0" name=""/>
        <dsp:cNvSpPr/>
      </dsp:nvSpPr>
      <dsp:spPr>
        <a:xfrm>
          <a:off x="3915071" y="2429252"/>
          <a:ext cx="1164284" cy="1164847"/>
        </a:xfrm>
        <a:prstGeom prst="blockArc">
          <a:avLst>
            <a:gd name="adj1" fmla="val 0"/>
            <a:gd name="adj2" fmla="val 18900000"/>
            <a:gd name="adj3" fmla="val 12740"/>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9D46E8-6901-4E0A-B114-6FC600662225}">
      <dsp:nvSpPr>
        <dsp:cNvPr id="0" name=""/>
        <dsp:cNvSpPr/>
      </dsp:nvSpPr>
      <dsp:spPr>
        <a:xfrm>
          <a:off x="4116152" y="2831431"/>
          <a:ext cx="756276" cy="378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tr-TR" sz="900" kern="1200" dirty="0"/>
        </a:p>
      </dsp:txBody>
      <dsp:txXfrm>
        <a:off x="4116152" y="2831431"/>
        <a:ext cx="756276" cy="3780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CA340-2435-42C6-A162-C64EDF04C433}">
      <dsp:nvSpPr>
        <dsp:cNvPr id="0" name=""/>
        <dsp:cNvSpPr/>
      </dsp:nvSpPr>
      <dsp:spPr>
        <a:xfrm>
          <a:off x="2248" y="717857"/>
          <a:ext cx="2739860" cy="1095944"/>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tr-TR" sz="2500" kern="1200" dirty="0"/>
            <a:t>Kariyer </a:t>
          </a:r>
          <a:r>
            <a:rPr lang="tr-TR" sz="2500" kern="1200" dirty="0" err="1"/>
            <a:t>Farkındalığı</a:t>
          </a:r>
          <a:endParaRPr lang="tr-TR" sz="2500" kern="1200" dirty="0"/>
        </a:p>
      </dsp:txBody>
      <dsp:txXfrm>
        <a:off x="550220" y="717857"/>
        <a:ext cx="1643916" cy="1095944"/>
      </dsp:txXfrm>
    </dsp:sp>
    <dsp:sp modelId="{B51D9AAE-7C3B-4C00-AF1A-6B1EA341E226}">
      <dsp:nvSpPr>
        <dsp:cNvPr id="0" name=""/>
        <dsp:cNvSpPr/>
      </dsp:nvSpPr>
      <dsp:spPr>
        <a:xfrm>
          <a:off x="2468123" y="717857"/>
          <a:ext cx="2739860" cy="1095944"/>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tr-TR" sz="2500" kern="1200" dirty="0"/>
            <a:t>Kariyer Hazırlığı</a:t>
          </a:r>
        </a:p>
      </dsp:txBody>
      <dsp:txXfrm>
        <a:off x="3016095" y="717857"/>
        <a:ext cx="1643916" cy="1095944"/>
      </dsp:txXfrm>
    </dsp:sp>
    <dsp:sp modelId="{5C5D9173-FB09-4DCD-995B-603A0D70AF7C}">
      <dsp:nvSpPr>
        <dsp:cNvPr id="0" name=""/>
        <dsp:cNvSpPr/>
      </dsp:nvSpPr>
      <dsp:spPr>
        <a:xfrm>
          <a:off x="4933997" y="717857"/>
          <a:ext cx="2739860" cy="1095944"/>
        </a:xfrm>
        <a:prstGeom prst="chevron">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tr-TR" sz="2500" kern="1200" dirty="0"/>
            <a:t>Kariyer Planlama</a:t>
          </a:r>
        </a:p>
      </dsp:txBody>
      <dsp:txXfrm>
        <a:off x="5481969" y="717857"/>
        <a:ext cx="1643916" cy="10959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34292-950D-4C7A-AED5-3B98C8689E7F}">
      <dsp:nvSpPr>
        <dsp:cNvPr id="0" name=""/>
        <dsp:cNvSpPr/>
      </dsp:nvSpPr>
      <dsp:spPr>
        <a:xfrm rot="5400000">
          <a:off x="-202125" y="237814"/>
          <a:ext cx="1347501" cy="943251"/>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a:t>
          </a:r>
        </a:p>
      </dsp:txBody>
      <dsp:txXfrm rot="-5400000">
        <a:off x="1" y="507315"/>
        <a:ext cx="943251" cy="404250"/>
      </dsp:txXfrm>
    </dsp:sp>
    <dsp:sp modelId="{A782F684-0149-407D-AE88-DFDCFC3C907E}">
      <dsp:nvSpPr>
        <dsp:cNvPr id="0" name=""/>
        <dsp:cNvSpPr/>
      </dsp:nvSpPr>
      <dsp:spPr>
        <a:xfrm rot="5400000">
          <a:off x="4882464" y="-3933820"/>
          <a:ext cx="936469" cy="8814896"/>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t>Dördüncü Endüstri Devrimiyle birlikte mesleklerin hızlı ve sürekli olarak değiştiği fikrinden hareketle </a:t>
          </a:r>
          <a:r>
            <a:rPr lang="tr-TR" sz="2400" b="1" kern="1200" dirty="0">
              <a:solidFill>
                <a:schemeClr val="tx2">
                  <a:lumMod val="75000"/>
                  <a:lumOff val="25000"/>
                </a:schemeClr>
              </a:solidFill>
            </a:rPr>
            <a:t>mesleklerin değişebileceği ve gelişebileceği anlayışı kazandırma</a:t>
          </a:r>
          <a:endParaRPr lang="tr-TR" sz="2400" kern="1200" dirty="0">
            <a:solidFill>
              <a:schemeClr val="tx2">
                <a:lumMod val="75000"/>
                <a:lumOff val="25000"/>
              </a:schemeClr>
            </a:solidFill>
          </a:endParaRPr>
        </a:p>
      </dsp:txBody>
      <dsp:txXfrm rot="-5400000">
        <a:off x="943251" y="51108"/>
        <a:ext cx="8769181" cy="845039"/>
      </dsp:txXfrm>
    </dsp:sp>
    <dsp:sp modelId="{7E7C0D81-3945-439F-B0A2-1894391C22E1}">
      <dsp:nvSpPr>
        <dsp:cNvPr id="0" name=""/>
        <dsp:cNvSpPr/>
      </dsp:nvSpPr>
      <dsp:spPr>
        <a:xfrm rot="5400000">
          <a:off x="-202125" y="1450221"/>
          <a:ext cx="1347501" cy="943251"/>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a:t>
          </a:r>
        </a:p>
      </dsp:txBody>
      <dsp:txXfrm rot="-5400000">
        <a:off x="1" y="1719722"/>
        <a:ext cx="943251" cy="404250"/>
      </dsp:txXfrm>
    </dsp:sp>
    <dsp:sp modelId="{87ABB29B-B4E2-4FE8-B851-410F28B3DF41}">
      <dsp:nvSpPr>
        <dsp:cNvPr id="0" name=""/>
        <dsp:cNvSpPr/>
      </dsp:nvSpPr>
      <dsp:spPr>
        <a:xfrm rot="5400000">
          <a:off x="4912761" y="-2721414"/>
          <a:ext cx="875876" cy="8814896"/>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t>21. Yüzyılda dijital çağın gereklilikleriyle birlikte güvenilir </a:t>
          </a:r>
          <a:r>
            <a:rPr lang="tr-TR" sz="2400" b="1" kern="1200" dirty="0">
              <a:solidFill>
                <a:schemeClr val="tx2">
                  <a:lumMod val="75000"/>
                  <a:lumOff val="25000"/>
                </a:schemeClr>
              </a:solidFill>
            </a:rPr>
            <a:t>mesleki bilgi kaynaklarının ve mesleki araştırmanın </a:t>
          </a:r>
          <a:r>
            <a:rPr lang="tr-TR" sz="2400" kern="1200" dirty="0"/>
            <a:t>vurgulanması</a:t>
          </a:r>
        </a:p>
      </dsp:txBody>
      <dsp:txXfrm rot="-5400000">
        <a:off x="943252" y="1290852"/>
        <a:ext cx="8772139" cy="790362"/>
      </dsp:txXfrm>
    </dsp:sp>
    <dsp:sp modelId="{B6894826-CE40-4DBC-B797-28D91B73F942}">
      <dsp:nvSpPr>
        <dsp:cNvPr id="0" name=""/>
        <dsp:cNvSpPr/>
      </dsp:nvSpPr>
      <dsp:spPr>
        <a:xfrm rot="5400000">
          <a:off x="-202125" y="2979922"/>
          <a:ext cx="1347501" cy="943251"/>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a:t>
          </a:r>
        </a:p>
      </dsp:txBody>
      <dsp:txXfrm rot="-5400000">
        <a:off x="1" y="3249423"/>
        <a:ext cx="943251" cy="404250"/>
      </dsp:txXfrm>
    </dsp:sp>
    <dsp:sp modelId="{CFB2C6C4-AF80-45BA-9E48-FF69E25C22E8}">
      <dsp:nvSpPr>
        <dsp:cNvPr id="0" name=""/>
        <dsp:cNvSpPr/>
      </dsp:nvSpPr>
      <dsp:spPr>
        <a:xfrm rot="5400000">
          <a:off x="4595466" y="-1191713"/>
          <a:ext cx="1510466" cy="8814896"/>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tr-TR" sz="2400" kern="1200" dirty="0"/>
            <a:t>Eğitim 2023 vizyonunda “Kariyer Rehberliği Sistemi”nin yapılandırılması gerektiği vurgusundan hareketle öğrencilerin kendilerini tanıyarak </a:t>
          </a:r>
          <a:r>
            <a:rPr lang="tr-TR" sz="2400" b="1" kern="1200" dirty="0">
              <a:solidFill>
                <a:schemeClr val="tx2">
                  <a:lumMod val="75000"/>
                  <a:lumOff val="25000"/>
                </a:schemeClr>
              </a:solidFill>
            </a:rPr>
            <a:t>kariyer profili oluşturmalarına </a:t>
          </a:r>
          <a:r>
            <a:rPr lang="tr-TR" sz="2400" kern="1200" dirty="0"/>
            <a:t>odaklanılması </a:t>
          </a:r>
        </a:p>
      </dsp:txBody>
      <dsp:txXfrm rot="-5400000">
        <a:off x="943252" y="2534236"/>
        <a:ext cx="8741161" cy="1362996"/>
      </dsp:txXfrm>
    </dsp:sp>
    <dsp:sp modelId="{9AFF9FF0-570D-4965-A729-8AEF737461FB}">
      <dsp:nvSpPr>
        <dsp:cNvPr id="0" name=""/>
        <dsp:cNvSpPr/>
      </dsp:nvSpPr>
      <dsp:spPr>
        <a:xfrm rot="5400000">
          <a:off x="-202125" y="4192328"/>
          <a:ext cx="1347501" cy="943251"/>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a:t>
          </a:r>
        </a:p>
      </dsp:txBody>
      <dsp:txXfrm rot="-5400000">
        <a:off x="1" y="4461829"/>
        <a:ext cx="943251" cy="404250"/>
      </dsp:txXfrm>
    </dsp:sp>
    <dsp:sp modelId="{7D018921-E55F-4CD5-AB03-D9FF2995FD94}">
      <dsp:nvSpPr>
        <dsp:cNvPr id="0" name=""/>
        <dsp:cNvSpPr/>
      </dsp:nvSpPr>
      <dsp:spPr>
        <a:xfrm rot="5400000">
          <a:off x="5011358" y="20692"/>
          <a:ext cx="678681" cy="8814896"/>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tr-TR" sz="2800" b="1" kern="1200" dirty="0">
              <a:solidFill>
                <a:schemeClr val="tx2">
                  <a:lumMod val="75000"/>
                  <a:lumOff val="25000"/>
                </a:schemeClr>
              </a:solidFill>
            </a:rPr>
            <a:t>Çalışma ve üretmenin öneminin vurgulanması </a:t>
          </a:r>
        </a:p>
      </dsp:txBody>
      <dsp:txXfrm rot="-5400000">
        <a:off x="943251" y="4121929"/>
        <a:ext cx="8781766" cy="61242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EDE00-F660-4CCC-A568-B11A7D95B005}">
      <dsp:nvSpPr>
        <dsp:cNvPr id="0" name=""/>
        <dsp:cNvSpPr/>
      </dsp:nvSpPr>
      <dsp:spPr>
        <a:xfrm rot="2184224">
          <a:off x="2662376" y="3551636"/>
          <a:ext cx="1093516" cy="60644"/>
        </a:xfrm>
        <a:custGeom>
          <a:avLst/>
          <a:gdLst/>
          <a:ahLst/>
          <a:cxnLst/>
          <a:rect l="0" t="0" r="0" b="0"/>
          <a:pathLst>
            <a:path>
              <a:moveTo>
                <a:pt x="0" y="30322"/>
              </a:moveTo>
              <a:lnTo>
                <a:pt x="1093516" y="30322"/>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17294A-D9E5-42E2-9C4E-4138A31A7FB0}">
      <dsp:nvSpPr>
        <dsp:cNvPr id="0" name=""/>
        <dsp:cNvSpPr/>
      </dsp:nvSpPr>
      <dsp:spPr>
        <a:xfrm>
          <a:off x="2769073" y="2520422"/>
          <a:ext cx="931730" cy="60644"/>
        </a:xfrm>
        <a:custGeom>
          <a:avLst/>
          <a:gdLst/>
          <a:ahLst/>
          <a:cxnLst/>
          <a:rect l="0" t="0" r="0" b="0"/>
          <a:pathLst>
            <a:path>
              <a:moveTo>
                <a:pt x="0" y="30322"/>
              </a:moveTo>
              <a:lnTo>
                <a:pt x="931730" y="30322"/>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4E0DB0-02DE-416C-9EFA-001F63796534}">
      <dsp:nvSpPr>
        <dsp:cNvPr id="0" name=""/>
        <dsp:cNvSpPr/>
      </dsp:nvSpPr>
      <dsp:spPr>
        <a:xfrm rot="19064182">
          <a:off x="2661813" y="1371897"/>
          <a:ext cx="825260" cy="60644"/>
        </a:xfrm>
        <a:custGeom>
          <a:avLst/>
          <a:gdLst/>
          <a:ahLst/>
          <a:cxnLst/>
          <a:rect l="0" t="0" r="0" b="0"/>
          <a:pathLst>
            <a:path>
              <a:moveTo>
                <a:pt x="0" y="30322"/>
              </a:moveTo>
              <a:lnTo>
                <a:pt x="825260" y="30322"/>
              </a:lnTo>
            </a:path>
          </a:pathLst>
        </a:custGeom>
        <a:noFill/>
        <a:ln w="12700"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CC6EB-2D25-4DA1-9DD8-B44A15F2E041}">
      <dsp:nvSpPr>
        <dsp:cNvPr id="0" name=""/>
        <dsp:cNvSpPr/>
      </dsp:nvSpPr>
      <dsp:spPr>
        <a:xfrm>
          <a:off x="441401" y="1181526"/>
          <a:ext cx="2738437" cy="2738437"/>
        </a:xfrm>
        <a:prstGeom prst="ellipse">
          <a:avLst/>
        </a:prstGeom>
        <a:solidFill>
          <a:schemeClr val="accent2">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6F8D7-01EA-4636-9AD5-2FE69BD5240B}">
      <dsp:nvSpPr>
        <dsp:cNvPr id="0" name=""/>
        <dsp:cNvSpPr/>
      </dsp:nvSpPr>
      <dsp:spPr>
        <a:xfrm>
          <a:off x="3180569" y="-157294"/>
          <a:ext cx="1532998" cy="1532998"/>
        </a:xfrm>
        <a:prstGeom prst="ellipse">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t>Akademik Gelişim</a:t>
          </a:r>
        </a:p>
      </dsp:txBody>
      <dsp:txXfrm>
        <a:off x="3405071" y="67208"/>
        <a:ext cx="1083994" cy="1083994"/>
      </dsp:txXfrm>
    </dsp:sp>
    <dsp:sp modelId="{F82D6328-AEBD-4FE7-8501-923B29226BCD}">
      <dsp:nvSpPr>
        <dsp:cNvPr id="0" name=""/>
        <dsp:cNvSpPr/>
      </dsp:nvSpPr>
      <dsp:spPr>
        <a:xfrm>
          <a:off x="4866867" y="-157294"/>
          <a:ext cx="2299497" cy="1532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t>Yaşam Boyu Öğrenme </a:t>
          </a:r>
        </a:p>
        <a:p>
          <a:pPr marL="114300" lvl="1" indent="-114300" algn="l" defTabSz="622300">
            <a:lnSpc>
              <a:spcPct val="90000"/>
            </a:lnSpc>
            <a:spcBef>
              <a:spcPct val="0"/>
            </a:spcBef>
            <a:spcAft>
              <a:spcPct val="15000"/>
            </a:spcAft>
            <a:buChar char="••"/>
          </a:pPr>
          <a:r>
            <a:rPr lang="tr-TR" sz="1400" kern="1200" dirty="0"/>
            <a:t>Akademik Anlayış Ve Sorumluluk Bilinci </a:t>
          </a:r>
        </a:p>
        <a:p>
          <a:pPr marL="114300" lvl="1" indent="-114300" algn="l" defTabSz="622300">
            <a:lnSpc>
              <a:spcPct val="90000"/>
            </a:lnSpc>
            <a:spcBef>
              <a:spcPct val="0"/>
            </a:spcBef>
            <a:spcAft>
              <a:spcPct val="15000"/>
            </a:spcAft>
            <a:buChar char="••"/>
          </a:pPr>
          <a:r>
            <a:rPr lang="tr-TR" sz="1400" kern="1200" dirty="0"/>
            <a:t>Azim ve Çabanın Önemi </a:t>
          </a:r>
        </a:p>
      </dsp:txBody>
      <dsp:txXfrm>
        <a:off x="4866867" y="-157294"/>
        <a:ext cx="2299497" cy="1532998"/>
      </dsp:txXfrm>
    </dsp:sp>
    <dsp:sp modelId="{D5B4C4FA-F0E9-4E8B-87CD-2964E2E5D0A3}">
      <dsp:nvSpPr>
        <dsp:cNvPr id="0" name=""/>
        <dsp:cNvSpPr/>
      </dsp:nvSpPr>
      <dsp:spPr>
        <a:xfrm>
          <a:off x="3700803" y="1784245"/>
          <a:ext cx="1532998" cy="1532998"/>
        </a:xfrm>
        <a:prstGeom prst="ellipse">
          <a:avLst/>
        </a:prstGeom>
        <a:solidFill>
          <a:srgbClr val="FFC00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t>Kariyer Gelişimi</a:t>
          </a:r>
        </a:p>
      </dsp:txBody>
      <dsp:txXfrm>
        <a:off x="3925305" y="2008747"/>
        <a:ext cx="1083994" cy="1083994"/>
      </dsp:txXfrm>
    </dsp:sp>
    <dsp:sp modelId="{67F3B7AC-0775-474D-947D-18069F2378CC}">
      <dsp:nvSpPr>
        <dsp:cNvPr id="0" name=""/>
        <dsp:cNvSpPr/>
      </dsp:nvSpPr>
      <dsp:spPr>
        <a:xfrm>
          <a:off x="5387101" y="1784245"/>
          <a:ext cx="2299497" cy="1532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t>Kariyer Amaç ve Beklentileri </a:t>
          </a:r>
        </a:p>
        <a:p>
          <a:pPr marL="114300" lvl="1" indent="-114300" algn="l" defTabSz="622300">
            <a:lnSpc>
              <a:spcPct val="90000"/>
            </a:lnSpc>
            <a:spcBef>
              <a:spcPct val="0"/>
            </a:spcBef>
            <a:spcAft>
              <a:spcPct val="15000"/>
            </a:spcAft>
            <a:buChar char="••"/>
          </a:pPr>
          <a:r>
            <a:rPr lang="tr-TR" sz="1400" kern="1200" dirty="0"/>
            <a:t>Kariyer Portfolyosu Anlayışı Geliştirme</a:t>
          </a:r>
        </a:p>
        <a:p>
          <a:pPr marL="114300" lvl="1" indent="-114300" algn="l" defTabSz="622300">
            <a:lnSpc>
              <a:spcPct val="90000"/>
            </a:lnSpc>
            <a:spcBef>
              <a:spcPct val="0"/>
            </a:spcBef>
            <a:spcAft>
              <a:spcPct val="15000"/>
            </a:spcAft>
            <a:buChar char="••"/>
          </a:pPr>
          <a:r>
            <a:rPr lang="tr-TR" sz="1400" kern="1200" dirty="0"/>
            <a:t>Kariyer Planlama</a:t>
          </a:r>
        </a:p>
        <a:p>
          <a:pPr marL="114300" lvl="1" indent="-114300" algn="l" defTabSz="622300">
            <a:lnSpc>
              <a:spcPct val="90000"/>
            </a:lnSpc>
            <a:spcBef>
              <a:spcPct val="0"/>
            </a:spcBef>
            <a:spcAft>
              <a:spcPct val="15000"/>
            </a:spcAft>
            <a:buChar char="••"/>
          </a:pPr>
          <a:r>
            <a:rPr lang="tr-TR" sz="1400" kern="1200" dirty="0"/>
            <a:t>Çalışma Anlayışı ve Üretme</a:t>
          </a:r>
        </a:p>
      </dsp:txBody>
      <dsp:txXfrm>
        <a:off x="5387101" y="1784245"/>
        <a:ext cx="2299497" cy="1532998"/>
      </dsp:txXfrm>
    </dsp:sp>
    <dsp:sp modelId="{035740B6-8295-4E2A-A1FA-9FB63CCEFA59}">
      <dsp:nvSpPr>
        <dsp:cNvPr id="0" name=""/>
        <dsp:cNvSpPr/>
      </dsp:nvSpPr>
      <dsp:spPr>
        <a:xfrm>
          <a:off x="3562316" y="3323895"/>
          <a:ext cx="1532998" cy="2167352"/>
        </a:xfrm>
        <a:prstGeom prst="ellipse">
          <a:avLst/>
        </a:prstGeom>
        <a:solidFill>
          <a:schemeClr val="accent4">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a:t>Sosyal</a:t>
          </a:r>
        </a:p>
        <a:p>
          <a:pPr lvl="0" algn="ctr" defTabSz="889000">
            <a:lnSpc>
              <a:spcPct val="90000"/>
            </a:lnSpc>
            <a:spcBef>
              <a:spcPct val="0"/>
            </a:spcBef>
            <a:spcAft>
              <a:spcPct val="35000"/>
            </a:spcAft>
          </a:pPr>
          <a:r>
            <a:rPr lang="tr-TR" sz="2000" kern="1200" dirty="0"/>
            <a:t>Duygusal Gelişim</a:t>
          </a:r>
        </a:p>
      </dsp:txBody>
      <dsp:txXfrm>
        <a:off x="3786818" y="3641296"/>
        <a:ext cx="1083994" cy="1532550"/>
      </dsp:txXfrm>
    </dsp:sp>
    <dsp:sp modelId="{5F3AB795-2D55-43F8-A292-3166FD37794D}">
      <dsp:nvSpPr>
        <dsp:cNvPr id="0" name=""/>
        <dsp:cNvSpPr/>
      </dsp:nvSpPr>
      <dsp:spPr>
        <a:xfrm>
          <a:off x="5248614" y="3323895"/>
          <a:ext cx="2299497" cy="2167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Duygular</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Hayal Etme</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İyi Oluş</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İyilik Hali</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Beden İmgesi</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Sanal Arkadaşlık</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Hak Savunuculuğu</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Karakter Güçleri </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tr-TR" sz="1400" kern="1200" dirty="0"/>
            <a:t>Liderlik Becerileri</a:t>
          </a:r>
        </a:p>
      </dsp:txBody>
      <dsp:txXfrm>
        <a:off x="5248614" y="3323895"/>
        <a:ext cx="2299497" cy="2167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E7638-058C-4D30-AFAA-306733007B7E}">
      <dsp:nvSpPr>
        <dsp:cNvPr id="0" name=""/>
        <dsp:cNvSpPr/>
      </dsp:nvSpPr>
      <dsp:spPr>
        <a:xfrm>
          <a:off x="1621117" y="7801"/>
          <a:ext cx="6936815" cy="1010264"/>
        </a:xfrm>
        <a:prstGeom prst="rightArrow">
          <a:avLst>
            <a:gd name="adj1" fmla="val 50000"/>
            <a:gd name="adj2" fmla="val 5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0380" numCol="1" spcCol="1270" anchor="ctr" anchorCtr="0">
          <a:noAutofit/>
        </a:bodyPr>
        <a:lstStyle/>
        <a:p>
          <a:pPr lvl="0" algn="l" defTabSz="889000">
            <a:lnSpc>
              <a:spcPct val="90000"/>
            </a:lnSpc>
            <a:spcBef>
              <a:spcPct val="0"/>
            </a:spcBef>
            <a:spcAft>
              <a:spcPct val="35000"/>
            </a:spcAft>
          </a:pPr>
          <a:r>
            <a:rPr lang="tr-TR" sz="2000" kern="1200" dirty="0"/>
            <a:t>1.Aşama </a:t>
          </a:r>
        </a:p>
      </dsp:txBody>
      <dsp:txXfrm>
        <a:off x="1621117" y="260367"/>
        <a:ext cx="6684249" cy="505132"/>
      </dsp:txXfrm>
    </dsp:sp>
    <dsp:sp modelId="{4FAD78E1-4C47-4082-8C57-FCA642FFB805}">
      <dsp:nvSpPr>
        <dsp:cNvPr id="0" name=""/>
        <dsp:cNvSpPr/>
      </dsp:nvSpPr>
      <dsp:spPr>
        <a:xfrm>
          <a:off x="1621117" y="786861"/>
          <a:ext cx="2136539" cy="1946141"/>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r>
            <a:rPr lang="tr-TR" sz="2000" kern="1200" dirty="0"/>
            <a:t>Çalıştay Öncesi Hazırlıklar </a:t>
          </a:r>
        </a:p>
      </dsp:txBody>
      <dsp:txXfrm>
        <a:off x="1621117" y="786861"/>
        <a:ext cx="2136539" cy="1946141"/>
      </dsp:txXfrm>
    </dsp:sp>
    <dsp:sp modelId="{ACBFA695-B9D8-4450-9102-2A8B0D2D4661}">
      <dsp:nvSpPr>
        <dsp:cNvPr id="0" name=""/>
        <dsp:cNvSpPr/>
      </dsp:nvSpPr>
      <dsp:spPr>
        <a:xfrm>
          <a:off x="3757656" y="344556"/>
          <a:ext cx="4800275" cy="1010264"/>
        </a:xfrm>
        <a:prstGeom prst="rightArrow">
          <a:avLst>
            <a:gd name="adj1" fmla="val 50000"/>
            <a:gd name="adj2" fmla="val 5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0380" numCol="1" spcCol="1270" anchor="ctr" anchorCtr="0">
          <a:noAutofit/>
        </a:bodyPr>
        <a:lstStyle/>
        <a:p>
          <a:pPr lvl="0" algn="l" defTabSz="889000">
            <a:lnSpc>
              <a:spcPct val="90000"/>
            </a:lnSpc>
            <a:spcBef>
              <a:spcPct val="0"/>
            </a:spcBef>
            <a:spcAft>
              <a:spcPct val="35000"/>
            </a:spcAft>
          </a:pPr>
          <a:r>
            <a:rPr lang="tr-TR" sz="2000" kern="1200" dirty="0"/>
            <a:t>2. Aşama </a:t>
          </a:r>
        </a:p>
      </dsp:txBody>
      <dsp:txXfrm>
        <a:off x="3757656" y="597122"/>
        <a:ext cx="4547709" cy="505132"/>
      </dsp:txXfrm>
    </dsp:sp>
    <dsp:sp modelId="{33AAFDC8-1404-4020-A91D-8485704F1179}">
      <dsp:nvSpPr>
        <dsp:cNvPr id="0" name=""/>
        <dsp:cNvSpPr/>
      </dsp:nvSpPr>
      <dsp:spPr>
        <a:xfrm>
          <a:off x="3757656" y="1123616"/>
          <a:ext cx="2136539" cy="1946141"/>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r>
            <a:rPr lang="tr-TR" sz="2000" kern="1200" dirty="0"/>
            <a:t>Çalıştay Süreci </a:t>
          </a:r>
        </a:p>
      </dsp:txBody>
      <dsp:txXfrm>
        <a:off x="3757656" y="1123616"/>
        <a:ext cx="2136539" cy="1946141"/>
      </dsp:txXfrm>
    </dsp:sp>
    <dsp:sp modelId="{73F2723D-149B-4CA4-BA43-D31729CEC5FF}">
      <dsp:nvSpPr>
        <dsp:cNvPr id="0" name=""/>
        <dsp:cNvSpPr/>
      </dsp:nvSpPr>
      <dsp:spPr>
        <a:xfrm>
          <a:off x="5894195" y="681311"/>
          <a:ext cx="2663736" cy="1010264"/>
        </a:xfrm>
        <a:prstGeom prst="rightArrow">
          <a:avLst>
            <a:gd name="adj1" fmla="val 50000"/>
            <a:gd name="adj2" fmla="val 5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254000" bIns="160380" numCol="1" spcCol="1270" anchor="ctr" anchorCtr="0">
          <a:noAutofit/>
        </a:bodyPr>
        <a:lstStyle/>
        <a:p>
          <a:pPr lvl="0" algn="l" defTabSz="889000">
            <a:lnSpc>
              <a:spcPct val="90000"/>
            </a:lnSpc>
            <a:spcBef>
              <a:spcPct val="0"/>
            </a:spcBef>
            <a:spcAft>
              <a:spcPct val="35000"/>
            </a:spcAft>
          </a:pPr>
          <a:r>
            <a:rPr lang="tr-TR" sz="2000" kern="1200" dirty="0"/>
            <a:t>3. Aşama</a:t>
          </a:r>
        </a:p>
      </dsp:txBody>
      <dsp:txXfrm>
        <a:off x="5894195" y="933877"/>
        <a:ext cx="2411170" cy="505132"/>
      </dsp:txXfrm>
    </dsp:sp>
    <dsp:sp modelId="{3CF5F090-F6CC-4152-8115-30873B0DCE67}">
      <dsp:nvSpPr>
        <dsp:cNvPr id="0" name=""/>
        <dsp:cNvSpPr/>
      </dsp:nvSpPr>
      <dsp:spPr>
        <a:xfrm>
          <a:off x="5894195" y="1460371"/>
          <a:ext cx="2136539" cy="1917659"/>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endParaRPr lang="tr-TR" sz="2000" kern="1200" dirty="0"/>
        </a:p>
        <a:p>
          <a:pPr lvl="0" algn="l" defTabSz="889000">
            <a:lnSpc>
              <a:spcPct val="90000"/>
            </a:lnSpc>
            <a:spcBef>
              <a:spcPct val="0"/>
            </a:spcBef>
            <a:spcAft>
              <a:spcPct val="35000"/>
            </a:spcAft>
          </a:pPr>
          <a:r>
            <a:rPr lang="tr-TR" sz="2000" kern="1200" dirty="0"/>
            <a:t>Çalıştay Sonrası Yürütülen Çalışmalar </a:t>
          </a:r>
        </a:p>
      </dsp:txBody>
      <dsp:txXfrm>
        <a:off x="5894195" y="1460371"/>
        <a:ext cx="2136539" cy="19176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18022C-5ECF-4C06-914A-BEE976C8C7AF}">
      <dsp:nvSpPr>
        <dsp:cNvPr id="0" name=""/>
        <dsp:cNvSpPr/>
      </dsp:nvSpPr>
      <dsp:spPr>
        <a:xfrm>
          <a:off x="2982" y="672014"/>
          <a:ext cx="2992084" cy="2992084"/>
        </a:xfrm>
        <a:prstGeom prst="ellipse">
          <a:avLst/>
        </a:prstGeom>
        <a:solidFill>
          <a:schemeClr val="accent1">
            <a:lumMod val="40000"/>
            <a:lumOff val="60000"/>
            <a:alpha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4664" tIns="24130" rIns="164664" bIns="24130" numCol="1" spcCol="1270" anchor="ctr" anchorCtr="0">
          <a:noAutofit/>
        </a:bodyPr>
        <a:lstStyle/>
        <a:p>
          <a:pPr lvl="0" algn="ctr" defTabSz="844550">
            <a:lnSpc>
              <a:spcPct val="90000"/>
            </a:lnSpc>
            <a:spcBef>
              <a:spcPct val="0"/>
            </a:spcBef>
            <a:spcAft>
              <a:spcPct val="35000"/>
            </a:spcAft>
          </a:pPr>
          <a:r>
            <a:rPr lang="tr-TR" sz="1900" b="1" kern="1200" dirty="0"/>
            <a:t>1.Çalıştay</a:t>
          </a:r>
          <a:r>
            <a:rPr lang="tr-TR" sz="1900" kern="1200" dirty="0"/>
            <a:t> </a:t>
          </a:r>
        </a:p>
        <a:p>
          <a:pPr lvl="0" algn="ctr" defTabSz="844550">
            <a:lnSpc>
              <a:spcPct val="90000"/>
            </a:lnSpc>
            <a:spcBef>
              <a:spcPct val="0"/>
            </a:spcBef>
            <a:spcAft>
              <a:spcPct val="35000"/>
            </a:spcAft>
          </a:pPr>
          <a:r>
            <a:rPr lang="tr-TR" sz="1900" kern="1200" dirty="0"/>
            <a:t>İhtiyaçların Belirlenmesi</a:t>
          </a:r>
        </a:p>
      </dsp:txBody>
      <dsp:txXfrm>
        <a:off x="441163" y="1110195"/>
        <a:ext cx="2115722" cy="2115722"/>
      </dsp:txXfrm>
    </dsp:sp>
    <dsp:sp modelId="{63424664-00C2-46BF-8946-6511C58CFE92}">
      <dsp:nvSpPr>
        <dsp:cNvPr id="0" name=""/>
        <dsp:cNvSpPr/>
      </dsp:nvSpPr>
      <dsp:spPr>
        <a:xfrm>
          <a:off x="2396649" y="672014"/>
          <a:ext cx="2992084" cy="2992084"/>
        </a:xfrm>
        <a:prstGeom prst="ellipse">
          <a:avLst/>
        </a:prstGeom>
        <a:solidFill>
          <a:schemeClr val="accent1">
            <a:lumMod val="60000"/>
            <a:lumOff val="40000"/>
            <a:alpha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4664" tIns="24130" rIns="164664" bIns="24130" numCol="1" spcCol="1270" anchor="ctr" anchorCtr="0">
          <a:noAutofit/>
        </a:bodyPr>
        <a:lstStyle/>
        <a:p>
          <a:pPr lvl="0" algn="ctr" defTabSz="844550">
            <a:lnSpc>
              <a:spcPct val="90000"/>
            </a:lnSpc>
            <a:spcBef>
              <a:spcPct val="0"/>
            </a:spcBef>
            <a:spcAft>
              <a:spcPct val="35000"/>
            </a:spcAft>
          </a:pPr>
          <a:r>
            <a:rPr lang="tr-TR" sz="1900" b="1" kern="1200" dirty="0"/>
            <a:t>2. Çalıştay </a:t>
          </a:r>
        </a:p>
        <a:p>
          <a:pPr lvl="0" algn="ctr" defTabSz="844550">
            <a:lnSpc>
              <a:spcPct val="90000"/>
            </a:lnSpc>
            <a:spcBef>
              <a:spcPct val="0"/>
            </a:spcBef>
            <a:spcAft>
              <a:spcPct val="35000"/>
            </a:spcAft>
          </a:pPr>
          <a:r>
            <a:rPr lang="tr-TR" sz="1900" kern="1200" dirty="0"/>
            <a:t>Taslak Kazanımların Yazılması</a:t>
          </a:r>
        </a:p>
      </dsp:txBody>
      <dsp:txXfrm>
        <a:off x="2834830" y="1110195"/>
        <a:ext cx="2115722" cy="2115722"/>
      </dsp:txXfrm>
    </dsp:sp>
    <dsp:sp modelId="{A6439812-0CEE-409C-A6E0-DDB65AF3F9E7}">
      <dsp:nvSpPr>
        <dsp:cNvPr id="0" name=""/>
        <dsp:cNvSpPr/>
      </dsp:nvSpPr>
      <dsp:spPr>
        <a:xfrm>
          <a:off x="4790316" y="672014"/>
          <a:ext cx="2992084" cy="2992084"/>
        </a:xfrm>
        <a:prstGeom prst="ellipse">
          <a:avLst/>
        </a:prstGeom>
        <a:solidFill>
          <a:schemeClr val="accent1">
            <a:lumMod val="75000"/>
            <a:alpha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4664" tIns="24130" rIns="164664" bIns="24130" numCol="1" spcCol="1270" anchor="ctr" anchorCtr="0">
          <a:noAutofit/>
        </a:bodyPr>
        <a:lstStyle/>
        <a:p>
          <a:pPr lvl="0" algn="ctr" defTabSz="844550">
            <a:lnSpc>
              <a:spcPct val="90000"/>
            </a:lnSpc>
            <a:spcBef>
              <a:spcPct val="0"/>
            </a:spcBef>
            <a:spcAft>
              <a:spcPct val="35000"/>
            </a:spcAft>
          </a:pPr>
          <a:r>
            <a:rPr lang="tr-TR" sz="1900" b="1" kern="1200" dirty="0"/>
            <a:t>3. Çalıştay </a:t>
          </a:r>
        </a:p>
        <a:p>
          <a:pPr lvl="0" algn="ctr" defTabSz="844550">
            <a:lnSpc>
              <a:spcPct val="90000"/>
            </a:lnSpc>
            <a:spcBef>
              <a:spcPct val="0"/>
            </a:spcBef>
            <a:spcAft>
              <a:spcPct val="35000"/>
            </a:spcAft>
          </a:pPr>
          <a:r>
            <a:rPr lang="tr-TR" sz="1900" kern="1200" dirty="0"/>
            <a:t>Taslak Kazanımların Değerlendirilmesi </a:t>
          </a:r>
        </a:p>
      </dsp:txBody>
      <dsp:txXfrm>
        <a:off x="5228497" y="1110195"/>
        <a:ext cx="2115722" cy="2115722"/>
      </dsp:txXfrm>
    </dsp:sp>
    <dsp:sp modelId="{5616C3F8-8173-415D-8D44-788C17BE8891}">
      <dsp:nvSpPr>
        <dsp:cNvPr id="0" name=""/>
        <dsp:cNvSpPr/>
      </dsp:nvSpPr>
      <dsp:spPr>
        <a:xfrm>
          <a:off x="7183983" y="672014"/>
          <a:ext cx="2992084" cy="2992084"/>
        </a:xfrm>
        <a:prstGeom prst="ellipse">
          <a:avLst/>
        </a:prstGeom>
        <a:solidFill>
          <a:schemeClr val="accent1">
            <a:lumMod val="50000"/>
            <a:alpha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4664" tIns="24130" rIns="164664" bIns="24130" numCol="1" spcCol="1270" anchor="ctr" anchorCtr="0">
          <a:noAutofit/>
        </a:bodyPr>
        <a:lstStyle/>
        <a:p>
          <a:pPr lvl="0" algn="ctr" defTabSz="844550">
            <a:lnSpc>
              <a:spcPct val="90000"/>
            </a:lnSpc>
            <a:spcBef>
              <a:spcPct val="0"/>
            </a:spcBef>
            <a:spcAft>
              <a:spcPct val="35000"/>
            </a:spcAft>
          </a:pPr>
          <a:r>
            <a:rPr lang="tr-TR" sz="1900" b="1" kern="1200" dirty="0"/>
            <a:t>4. Çalıştay </a:t>
          </a:r>
        </a:p>
        <a:p>
          <a:pPr lvl="0" algn="ctr" defTabSz="844550">
            <a:lnSpc>
              <a:spcPct val="90000"/>
            </a:lnSpc>
            <a:spcBef>
              <a:spcPct val="0"/>
            </a:spcBef>
            <a:spcAft>
              <a:spcPct val="35000"/>
            </a:spcAft>
          </a:pPr>
          <a:r>
            <a:rPr lang="tr-TR" sz="1900" kern="1200" dirty="0"/>
            <a:t>Taslak Kazanımların Sınıf Düzeylerinde Yerleştirilmesi </a:t>
          </a:r>
        </a:p>
      </dsp:txBody>
      <dsp:txXfrm>
        <a:off x="7622164" y="1110195"/>
        <a:ext cx="2115722" cy="21157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26F22-AAFB-4DA3-90E9-C36973180741}">
      <dsp:nvSpPr>
        <dsp:cNvPr id="0" name=""/>
        <dsp:cNvSpPr/>
      </dsp:nvSpPr>
      <dsp:spPr>
        <a:xfrm rot="5400000">
          <a:off x="5027520" y="-1794598"/>
          <a:ext cx="1458870" cy="5418311"/>
        </a:xfrm>
        <a:prstGeom prst="round2Same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Okula ve Okulun Çevresine Uyum </a:t>
          </a:r>
        </a:p>
        <a:p>
          <a:pPr marL="171450" lvl="1" indent="-171450" algn="l" defTabSz="711200">
            <a:lnSpc>
              <a:spcPct val="90000"/>
            </a:lnSpc>
            <a:spcBef>
              <a:spcPct val="0"/>
            </a:spcBef>
            <a:spcAft>
              <a:spcPct val="15000"/>
            </a:spcAft>
            <a:buChar char="••"/>
          </a:pPr>
          <a:r>
            <a:rPr lang="tr-TR" sz="1600" kern="1200" dirty="0"/>
            <a:t>Akademik Anlayış ve Sorumluluk Bilinci Geliştirme </a:t>
          </a:r>
        </a:p>
        <a:p>
          <a:pPr marL="171450" lvl="1" indent="-171450" algn="l" defTabSz="711200">
            <a:lnSpc>
              <a:spcPct val="90000"/>
            </a:lnSpc>
            <a:spcBef>
              <a:spcPct val="0"/>
            </a:spcBef>
            <a:spcAft>
              <a:spcPct val="15000"/>
            </a:spcAft>
            <a:buChar char="••"/>
          </a:pPr>
          <a:r>
            <a:rPr lang="tr-TR" sz="1600" kern="1200" dirty="0"/>
            <a:t>Eğitsel Planlama ve Başarı</a:t>
          </a:r>
        </a:p>
      </dsp:txBody>
      <dsp:txXfrm rot="-5400000">
        <a:off x="3047800" y="256338"/>
        <a:ext cx="5347095" cy="1316438"/>
      </dsp:txXfrm>
    </dsp:sp>
    <dsp:sp modelId="{4191A1C9-8CA8-4E8E-852C-0083E03A2B25}">
      <dsp:nvSpPr>
        <dsp:cNvPr id="0" name=""/>
        <dsp:cNvSpPr/>
      </dsp:nvSpPr>
      <dsp:spPr>
        <a:xfrm>
          <a:off x="0" y="2763"/>
          <a:ext cx="3047799" cy="1823587"/>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tr-TR" sz="3700" kern="1200" dirty="0"/>
            <a:t>Akademik </a:t>
          </a:r>
        </a:p>
        <a:p>
          <a:pPr lvl="0" algn="ctr" defTabSz="1644650">
            <a:lnSpc>
              <a:spcPct val="90000"/>
            </a:lnSpc>
            <a:spcBef>
              <a:spcPct val="0"/>
            </a:spcBef>
            <a:spcAft>
              <a:spcPct val="35000"/>
            </a:spcAft>
          </a:pPr>
          <a:r>
            <a:rPr lang="tr-TR" sz="3700" kern="1200" dirty="0"/>
            <a:t>Gelişim </a:t>
          </a:r>
        </a:p>
      </dsp:txBody>
      <dsp:txXfrm>
        <a:off x="89020" y="91783"/>
        <a:ext cx="2869759" cy="1645547"/>
      </dsp:txXfrm>
    </dsp:sp>
    <dsp:sp modelId="{10D5945D-00A7-4C21-9E0A-EAA93606EA59}">
      <dsp:nvSpPr>
        <dsp:cNvPr id="0" name=""/>
        <dsp:cNvSpPr/>
      </dsp:nvSpPr>
      <dsp:spPr>
        <a:xfrm rot="5400000">
          <a:off x="5027520" y="120168"/>
          <a:ext cx="1458870" cy="5418311"/>
        </a:xfrm>
        <a:prstGeom prst="round2SameRect">
          <a:avLst/>
        </a:prstGeom>
        <a:solidFill>
          <a:srgbClr val="FFC000">
            <a:alpha val="90000"/>
          </a:srgb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Kariyer Farkındalığı</a:t>
          </a:r>
        </a:p>
        <a:p>
          <a:pPr marL="171450" lvl="1" indent="-171450" algn="l" defTabSz="711200">
            <a:lnSpc>
              <a:spcPct val="90000"/>
            </a:lnSpc>
            <a:spcBef>
              <a:spcPct val="0"/>
            </a:spcBef>
            <a:spcAft>
              <a:spcPct val="15000"/>
            </a:spcAft>
            <a:buChar char="••"/>
          </a:pPr>
          <a:r>
            <a:rPr lang="tr-TR" sz="1600" kern="1200" dirty="0"/>
            <a:t>Kariyer Hazırlığı</a:t>
          </a:r>
        </a:p>
        <a:p>
          <a:pPr marL="171450" lvl="1" indent="-171450" algn="l" defTabSz="711200">
            <a:lnSpc>
              <a:spcPct val="90000"/>
            </a:lnSpc>
            <a:spcBef>
              <a:spcPct val="0"/>
            </a:spcBef>
            <a:spcAft>
              <a:spcPct val="15000"/>
            </a:spcAft>
            <a:buChar char="••"/>
          </a:pPr>
          <a:r>
            <a:rPr lang="tr-TR" sz="1600" kern="1200" dirty="0"/>
            <a:t>Kariyer Planlama</a:t>
          </a:r>
        </a:p>
      </dsp:txBody>
      <dsp:txXfrm rot="-5400000">
        <a:off x="3047800" y="2171104"/>
        <a:ext cx="5347095" cy="1316438"/>
      </dsp:txXfrm>
    </dsp:sp>
    <dsp:sp modelId="{D32FB424-1551-456C-86CD-870DF6780AC9}">
      <dsp:nvSpPr>
        <dsp:cNvPr id="0" name=""/>
        <dsp:cNvSpPr/>
      </dsp:nvSpPr>
      <dsp:spPr>
        <a:xfrm>
          <a:off x="0" y="1917530"/>
          <a:ext cx="3047799" cy="1823587"/>
        </a:xfrm>
        <a:prstGeom prst="roundRect">
          <a:avLst/>
        </a:prstGeom>
        <a:solidFill>
          <a:srgbClr val="FFC00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tr-TR" sz="3700" kern="1200" dirty="0"/>
            <a:t>Kariyer Gelişimi </a:t>
          </a:r>
        </a:p>
      </dsp:txBody>
      <dsp:txXfrm>
        <a:off x="89020" y="2006550"/>
        <a:ext cx="2869759" cy="1645547"/>
      </dsp:txXfrm>
    </dsp:sp>
    <dsp:sp modelId="{8616626C-9677-4658-A81E-41D13C33D37A}">
      <dsp:nvSpPr>
        <dsp:cNvPr id="0" name=""/>
        <dsp:cNvSpPr/>
      </dsp:nvSpPr>
      <dsp:spPr>
        <a:xfrm rot="5400000">
          <a:off x="5027520" y="2034935"/>
          <a:ext cx="1458870" cy="5418311"/>
        </a:xfrm>
        <a:prstGeom prst="round2SameRect">
          <a:avLst/>
        </a:prstGeom>
        <a:solidFill>
          <a:schemeClr val="accent4">
            <a:lumMod val="60000"/>
            <a:lumOff val="40000"/>
            <a:alpha val="9000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Benlik Farkındalığı</a:t>
          </a:r>
        </a:p>
        <a:p>
          <a:pPr marL="171450" lvl="1" indent="-171450" algn="l" defTabSz="711200">
            <a:lnSpc>
              <a:spcPct val="90000"/>
            </a:lnSpc>
            <a:spcBef>
              <a:spcPct val="0"/>
            </a:spcBef>
            <a:spcAft>
              <a:spcPct val="15000"/>
            </a:spcAft>
            <a:buChar char="••"/>
          </a:pPr>
          <a:r>
            <a:rPr lang="tr-TR" sz="1600" kern="1200" dirty="0"/>
            <a:t>Duyguları Anlama ve Yönetme</a:t>
          </a:r>
        </a:p>
        <a:p>
          <a:pPr marL="171450" lvl="1" indent="-171450" algn="l" defTabSz="711200">
            <a:lnSpc>
              <a:spcPct val="90000"/>
            </a:lnSpc>
            <a:spcBef>
              <a:spcPct val="0"/>
            </a:spcBef>
            <a:spcAft>
              <a:spcPct val="15000"/>
            </a:spcAft>
            <a:buChar char="••"/>
          </a:pPr>
          <a:r>
            <a:rPr lang="tr-TR" sz="1600" kern="1200" dirty="0"/>
            <a:t>Kişiler Arası Beceriler</a:t>
          </a:r>
        </a:p>
        <a:p>
          <a:pPr marL="171450" lvl="1" indent="-171450" algn="l" defTabSz="711200">
            <a:lnSpc>
              <a:spcPct val="90000"/>
            </a:lnSpc>
            <a:spcBef>
              <a:spcPct val="0"/>
            </a:spcBef>
            <a:spcAft>
              <a:spcPct val="15000"/>
            </a:spcAft>
            <a:buChar char="••"/>
          </a:pPr>
          <a:r>
            <a:rPr lang="tr-TR" sz="1600" kern="1200" dirty="0"/>
            <a:t>Karar Verme</a:t>
          </a:r>
        </a:p>
        <a:p>
          <a:pPr marL="171450" lvl="1" indent="-171450" algn="l" defTabSz="711200">
            <a:lnSpc>
              <a:spcPct val="90000"/>
            </a:lnSpc>
            <a:spcBef>
              <a:spcPct val="0"/>
            </a:spcBef>
            <a:spcAft>
              <a:spcPct val="15000"/>
            </a:spcAft>
            <a:buChar char="••"/>
          </a:pPr>
          <a:r>
            <a:rPr lang="tr-TR" sz="1600" kern="1200" dirty="0"/>
            <a:t>Kişisel Güvenliğini Sağlama</a:t>
          </a:r>
        </a:p>
      </dsp:txBody>
      <dsp:txXfrm rot="-5400000">
        <a:off x="3047800" y="4085871"/>
        <a:ext cx="5347095" cy="1316438"/>
      </dsp:txXfrm>
    </dsp:sp>
    <dsp:sp modelId="{02D40493-61EC-4733-933D-A50447032BEA}">
      <dsp:nvSpPr>
        <dsp:cNvPr id="0" name=""/>
        <dsp:cNvSpPr/>
      </dsp:nvSpPr>
      <dsp:spPr>
        <a:xfrm>
          <a:off x="0" y="3832297"/>
          <a:ext cx="3047799" cy="1823587"/>
        </a:xfrm>
        <a:prstGeom prst="roundRect">
          <a:avLst/>
        </a:prstGeom>
        <a:solidFill>
          <a:schemeClr val="accent4">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tr-TR" sz="3700" kern="1200" dirty="0"/>
            <a:t>Sosyal- Duygusal Gelişim </a:t>
          </a:r>
        </a:p>
      </dsp:txBody>
      <dsp:txXfrm>
        <a:off x="89020" y="3921317"/>
        <a:ext cx="2869759" cy="16455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40599-D095-4D92-BC13-FE89BE5953E5}">
      <dsp:nvSpPr>
        <dsp:cNvPr id="0" name=""/>
        <dsp:cNvSpPr/>
      </dsp:nvSpPr>
      <dsp:spPr>
        <a:xfrm>
          <a:off x="2378513" y="-42507"/>
          <a:ext cx="5422023" cy="5422023"/>
        </a:xfrm>
        <a:prstGeom prst="circularArrow">
          <a:avLst>
            <a:gd name="adj1" fmla="val 5544"/>
            <a:gd name="adj2" fmla="val 330680"/>
            <a:gd name="adj3" fmla="val 14623673"/>
            <a:gd name="adj4" fmla="val 1688874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9990B1-0FF4-486B-A240-3AC40754512D}">
      <dsp:nvSpPr>
        <dsp:cNvPr id="0" name=""/>
        <dsp:cNvSpPr/>
      </dsp:nvSpPr>
      <dsp:spPr>
        <a:xfrm>
          <a:off x="4310439" y="4018"/>
          <a:ext cx="1558170" cy="779085"/>
        </a:xfrm>
        <a:prstGeom prst="roundRect">
          <a:avLst/>
        </a:prstGeom>
        <a:solidFill>
          <a:schemeClr val="accent1">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Tüm Öğrencileri Merkeze Alan Bir Program</a:t>
          </a:r>
        </a:p>
      </dsp:txBody>
      <dsp:txXfrm>
        <a:off x="4348471" y="42050"/>
        <a:ext cx="1482106" cy="703021"/>
      </dsp:txXfrm>
    </dsp:sp>
    <dsp:sp modelId="{8F395EA3-D0E8-46C5-9ECD-104F0045770C}">
      <dsp:nvSpPr>
        <dsp:cNvPr id="0" name=""/>
        <dsp:cNvSpPr/>
      </dsp:nvSpPr>
      <dsp:spPr>
        <a:xfrm>
          <a:off x="6065307" y="891097"/>
          <a:ext cx="1558170" cy="779085"/>
        </a:xfrm>
        <a:prstGeom prst="roundRect">
          <a:avLst/>
        </a:prstGeom>
        <a:solidFill>
          <a:schemeClr val="tx2">
            <a:lumMod val="25000"/>
            <a:lumOff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a:t>Alanyazına Dayalı</a:t>
          </a:r>
          <a:endParaRPr lang="tr-TR" sz="1300" kern="1200" dirty="0"/>
        </a:p>
      </dsp:txBody>
      <dsp:txXfrm>
        <a:off x="6103339" y="929129"/>
        <a:ext cx="1482106" cy="703021"/>
      </dsp:txXfrm>
    </dsp:sp>
    <dsp:sp modelId="{5A83161B-E32E-405E-901D-68497E554D19}">
      <dsp:nvSpPr>
        <dsp:cNvPr id="0" name=""/>
        <dsp:cNvSpPr/>
      </dsp:nvSpPr>
      <dsp:spPr>
        <a:xfrm>
          <a:off x="6727535" y="2181265"/>
          <a:ext cx="1558170" cy="779085"/>
        </a:xfrm>
        <a:prstGeom prst="roundRect">
          <a:avLst/>
        </a:prstGeom>
        <a:solidFill>
          <a:srgbClr val="00B05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Güçlü Özellikler ve Gelişim Odaklı </a:t>
          </a:r>
        </a:p>
      </dsp:txBody>
      <dsp:txXfrm>
        <a:off x="6765567" y="2219297"/>
        <a:ext cx="1482106" cy="703021"/>
      </dsp:txXfrm>
    </dsp:sp>
    <dsp:sp modelId="{317F1294-772C-4A38-B9E0-FFDBFC40BE88}">
      <dsp:nvSpPr>
        <dsp:cNvPr id="0" name=""/>
        <dsp:cNvSpPr/>
      </dsp:nvSpPr>
      <dsp:spPr>
        <a:xfrm>
          <a:off x="6395100" y="3576371"/>
          <a:ext cx="1558170" cy="779085"/>
        </a:xfrm>
        <a:prstGeom prst="roundRect">
          <a:avLst/>
        </a:prstGeom>
        <a:solidFill>
          <a:schemeClr val="tx2">
            <a:lumMod val="50000"/>
            <a:lumOff val="5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Kültüre Duyarlı </a:t>
          </a:r>
        </a:p>
      </dsp:txBody>
      <dsp:txXfrm>
        <a:off x="6433132" y="3614403"/>
        <a:ext cx="1482106" cy="703021"/>
      </dsp:txXfrm>
    </dsp:sp>
    <dsp:sp modelId="{F003C517-C272-4A10-B2EB-B283A8263523}">
      <dsp:nvSpPr>
        <dsp:cNvPr id="0" name=""/>
        <dsp:cNvSpPr/>
      </dsp:nvSpPr>
      <dsp:spPr>
        <a:xfrm>
          <a:off x="4565267" y="4613352"/>
          <a:ext cx="1558170" cy="779085"/>
        </a:xfrm>
        <a:prstGeom prst="roundRect">
          <a:avLst/>
        </a:prstGeom>
        <a:solidFill>
          <a:schemeClr val="accent3"/>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Tek Bir Model Değil Farklı Modelleri Birlikte Ele Alan </a:t>
          </a:r>
        </a:p>
      </dsp:txBody>
      <dsp:txXfrm>
        <a:off x="4603299" y="4651384"/>
        <a:ext cx="1482106" cy="703021"/>
      </dsp:txXfrm>
    </dsp:sp>
    <dsp:sp modelId="{8ACF1CBB-15BB-446B-B04A-80190DCC6DAC}">
      <dsp:nvSpPr>
        <dsp:cNvPr id="0" name=""/>
        <dsp:cNvSpPr/>
      </dsp:nvSpPr>
      <dsp:spPr>
        <a:xfrm>
          <a:off x="2675493" y="3951128"/>
          <a:ext cx="1558170" cy="779085"/>
        </a:xfrm>
        <a:prstGeom prst="roundRect">
          <a:avLst/>
        </a:prstGeom>
        <a:solidFill>
          <a:schemeClr val="accent4">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Değişen ve Gelişen Dünya ile Uyumlu </a:t>
          </a:r>
        </a:p>
      </dsp:txBody>
      <dsp:txXfrm>
        <a:off x="2713525" y="3989160"/>
        <a:ext cx="1482106" cy="703021"/>
      </dsp:txXfrm>
    </dsp:sp>
    <dsp:sp modelId="{D9A837A5-549F-4736-826D-B0B12C331003}">
      <dsp:nvSpPr>
        <dsp:cNvPr id="0" name=""/>
        <dsp:cNvSpPr/>
      </dsp:nvSpPr>
      <dsp:spPr>
        <a:xfrm>
          <a:off x="1998276" y="2316181"/>
          <a:ext cx="1558170" cy="779085"/>
        </a:xfrm>
        <a:prstGeom prst="roundRect">
          <a:avLst/>
        </a:prstGeom>
        <a:solidFill>
          <a:schemeClr val="accent5">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Aktif Katılım ve Yansıtıcı Düşünce Odaklı </a:t>
          </a:r>
        </a:p>
      </dsp:txBody>
      <dsp:txXfrm>
        <a:off x="2036308" y="2354213"/>
        <a:ext cx="1482106" cy="703021"/>
      </dsp:txXfrm>
    </dsp:sp>
    <dsp:sp modelId="{DBFA8F98-BDAF-42F9-AAE1-4C696040D555}">
      <dsp:nvSpPr>
        <dsp:cNvPr id="0" name=""/>
        <dsp:cNvSpPr/>
      </dsp:nvSpPr>
      <dsp:spPr>
        <a:xfrm>
          <a:off x="2480618" y="846124"/>
          <a:ext cx="1558170" cy="779085"/>
        </a:xfrm>
        <a:prstGeom prst="roundRect">
          <a:avLst/>
        </a:prstGeom>
        <a:solidFill>
          <a:schemeClr val="accent6">
            <a:lumMod val="75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tr-TR" sz="1300" kern="1200" dirty="0"/>
            <a:t>Bilimsel ve Kanıta Dayalı </a:t>
          </a:r>
        </a:p>
      </dsp:txBody>
      <dsp:txXfrm>
        <a:off x="2518650" y="884156"/>
        <a:ext cx="1482106" cy="7030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A76CB-38D5-40FE-AD0F-BE7DD9B32BCC}">
      <dsp:nvSpPr>
        <dsp:cNvPr id="0" name=""/>
        <dsp:cNvSpPr/>
      </dsp:nvSpPr>
      <dsp:spPr>
        <a:xfrm rot="5400000">
          <a:off x="-229845" y="234268"/>
          <a:ext cx="1532300" cy="1072610"/>
        </a:xfrm>
        <a:prstGeom prst="chevron">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solidFill>
                <a:schemeClr val="tx1"/>
              </a:solidFill>
            </a:rPr>
            <a:t>Akademik Gelişim</a:t>
          </a:r>
        </a:p>
      </dsp:txBody>
      <dsp:txXfrm rot="-5400000">
        <a:off x="0" y="540728"/>
        <a:ext cx="1072610" cy="459690"/>
      </dsp:txXfrm>
    </dsp:sp>
    <dsp:sp modelId="{2B04D91E-D125-4380-844B-46168DFFBF29}">
      <dsp:nvSpPr>
        <dsp:cNvPr id="0" name=""/>
        <dsp:cNvSpPr/>
      </dsp:nvSpPr>
      <dsp:spPr>
        <a:xfrm rot="5400000">
          <a:off x="5127570" y="-4050536"/>
          <a:ext cx="996518" cy="9106439"/>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Çalışma ve başarmanın yarattığı duyguları ifade eder. (3. Sınıf)</a:t>
          </a:r>
        </a:p>
        <a:p>
          <a:pPr marL="228600" lvl="1" indent="-228600" algn="l" defTabSz="889000">
            <a:lnSpc>
              <a:spcPct val="90000"/>
            </a:lnSpc>
            <a:spcBef>
              <a:spcPct val="0"/>
            </a:spcBef>
            <a:spcAft>
              <a:spcPct val="15000"/>
            </a:spcAft>
            <a:buChar char="••"/>
          </a:pPr>
          <a:r>
            <a:rPr lang="tr-TR" sz="2000" kern="1200" dirty="0"/>
            <a:t>Başarmak için çalışmanın gerekliliğine inanır. (11. Sınıf) </a:t>
          </a:r>
        </a:p>
      </dsp:txBody>
      <dsp:txXfrm rot="-5400000">
        <a:off x="1072610" y="53070"/>
        <a:ext cx="9057793" cy="899226"/>
      </dsp:txXfrm>
    </dsp:sp>
    <dsp:sp modelId="{1819E41B-B582-459C-9AFF-C222163D2944}">
      <dsp:nvSpPr>
        <dsp:cNvPr id="0" name=""/>
        <dsp:cNvSpPr/>
      </dsp:nvSpPr>
      <dsp:spPr>
        <a:xfrm rot="5400000">
          <a:off x="-229845" y="1571894"/>
          <a:ext cx="1532300" cy="1072610"/>
        </a:xfrm>
        <a:prstGeom prst="chevron">
          <a:avLst/>
        </a:prstGeom>
        <a:solidFill>
          <a:srgbClr val="FFC000"/>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solidFill>
                <a:schemeClr val="tx1"/>
              </a:solidFill>
            </a:rPr>
            <a:t>Kariyer Gelişimi </a:t>
          </a:r>
        </a:p>
      </dsp:txBody>
      <dsp:txXfrm rot="-5400000">
        <a:off x="0" y="1878354"/>
        <a:ext cx="1072610" cy="459690"/>
      </dsp:txXfrm>
    </dsp:sp>
    <dsp:sp modelId="{2CB0B037-7225-4825-B5E5-BC0019D08E48}">
      <dsp:nvSpPr>
        <dsp:cNvPr id="0" name=""/>
        <dsp:cNvSpPr/>
      </dsp:nvSpPr>
      <dsp:spPr>
        <a:xfrm rot="5400000">
          <a:off x="5127832" y="-2713172"/>
          <a:ext cx="995995" cy="9106439"/>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Char char="••"/>
            <a:tabLst/>
            <a:defRPr/>
          </a:pPr>
          <a:r>
            <a:rPr lang="tr-TR" sz="2000" kern="1200" dirty="0"/>
            <a:t>Çalışarak bir şey üretmenin sorumluluğunu alır. (6. Sınıf)</a:t>
          </a:r>
        </a:p>
        <a:p>
          <a:pPr marL="0" marR="0" lvl="0" indent="0" algn="l" defTabSz="914400" eaLnBrk="1" fontAlgn="auto" latinLnBrk="0" hangingPunct="1">
            <a:lnSpc>
              <a:spcPct val="100000"/>
            </a:lnSpc>
            <a:spcBef>
              <a:spcPct val="0"/>
            </a:spcBef>
            <a:spcAft>
              <a:spcPts val="0"/>
            </a:spcAft>
            <a:buClrTx/>
            <a:buSzTx/>
            <a:buFontTx/>
            <a:buChar char="••"/>
            <a:tabLst/>
            <a:defRPr/>
          </a:pPr>
          <a:r>
            <a:rPr lang="tr-TR" sz="2000" kern="1200" dirty="0"/>
            <a:t>Mesleklerin zaman içindeki değişimini ve gelişimini takip eder. (9. Sınıf)</a:t>
          </a:r>
        </a:p>
      </dsp:txBody>
      <dsp:txXfrm rot="-5400000">
        <a:off x="1072610" y="1390670"/>
        <a:ext cx="9057819" cy="898755"/>
      </dsp:txXfrm>
    </dsp:sp>
    <dsp:sp modelId="{CBDEC8C5-FD7A-4418-8824-0F082D425FFF}">
      <dsp:nvSpPr>
        <dsp:cNvPr id="0" name=""/>
        <dsp:cNvSpPr/>
      </dsp:nvSpPr>
      <dsp:spPr>
        <a:xfrm rot="5400000">
          <a:off x="-229845" y="2909521"/>
          <a:ext cx="1532300" cy="1072610"/>
        </a:xfrm>
        <a:prstGeom prst="chevron">
          <a:avLst/>
        </a:prstGeom>
        <a:solidFill>
          <a:schemeClr val="accent4">
            <a:lumMod val="7500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solidFill>
                <a:schemeClr val="tx1"/>
              </a:solidFill>
            </a:rPr>
            <a:t>Sosyal-Duygusal Gelişim</a:t>
          </a:r>
        </a:p>
      </dsp:txBody>
      <dsp:txXfrm rot="-5400000">
        <a:off x="0" y="3215981"/>
        <a:ext cx="1072610" cy="459690"/>
      </dsp:txXfrm>
    </dsp:sp>
    <dsp:sp modelId="{BF76395E-F6E1-4706-8DB5-5BA50660F69E}">
      <dsp:nvSpPr>
        <dsp:cNvPr id="0" name=""/>
        <dsp:cNvSpPr/>
      </dsp:nvSpPr>
      <dsp:spPr>
        <a:xfrm rot="5400000">
          <a:off x="5127832" y="-1375546"/>
          <a:ext cx="995995" cy="9106439"/>
        </a:xfrm>
        <a:prstGeom prst="round2SameRect">
          <a:avLst/>
        </a:prstGeom>
        <a:solidFill>
          <a:schemeClr val="lt1">
            <a:alpha val="90000"/>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Kendini tanımlayan özelliklerin değişebilir olduğunu fark eder. (6. Sınıf) </a:t>
          </a:r>
        </a:p>
        <a:p>
          <a:pPr marL="228600" lvl="1" indent="-228600" algn="l" defTabSz="889000">
            <a:lnSpc>
              <a:spcPct val="90000"/>
            </a:lnSpc>
            <a:spcBef>
              <a:spcPct val="0"/>
            </a:spcBef>
            <a:spcAft>
              <a:spcPct val="15000"/>
            </a:spcAft>
            <a:buChar char="••"/>
          </a:pPr>
          <a:r>
            <a:rPr lang="tr-TR" sz="2000" kern="1200" dirty="0"/>
            <a:t>Duyguların beden dili, davranışlar ve yaşanan olaylarla ilişkisini kurar. (Okul Öncesi) </a:t>
          </a:r>
        </a:p>
      </dsp:txBody>
      <dsp:txXfrm rot="-5400000">
        <a:off x="1072610" y="2728296"/>
        <a:ext cx="9057819" cy="8987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C51EF0-6486-4AD1-9A64-59D3FEE27B03}">
      <dsp:nvSpPr>
        <dsp:cNvPr id="0" name=""/>
        <dsp:cNvSpPr/>
      </dsp:nvSpPr>
      <dsp:spPr>
        <a:xfrm>
          <a:off x="1106326" y="242179"/>
          <a:ext cx="3129705" cy="3129705"/>
        </a:xfrm>
        <a:prstGeom prst="pie">
          <a:avLst>
            <a:gd name="adj1" fmla="val 16200000"/>
            <a:gd name="adj2" fmla="val 18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a:t>SOSYAL DUYGUSAL</a:t>
          </a:r>
        </a:p>
      </dsp:txBody>
      <dsp:txXfrm>
        <a:off x="2755756" y="905379"/>
        <a:ext cx="1117752" cy="931460"/>
      </dsp:txXfrm>
    </dsp:sp>
    <dsp:sp modelId="{FC202585-D9DC-490E-9AA4-A76000BFF505}">
      <dsp:nvSpPr>
        <dsp:cNvPr id="0" name=""/>
        <dsp:cNvSpPr/>
      </dsp:nvSpPr>
      <dsp:spPr>
        <a:xfrm>
          <a:off x="1041869" y="353954"/>
          <a:ext cx="3129705" cy="3129705"/>
        </a:xfrm>
        <a:prstGeom prst="pie">
          <a:avLst>
            <a:gd name="adj1" fmla="val 1800000"/>
            <a:gd name="adj2" fmla="val 90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a:t>KARİYER</a:t>
          </a:r>
        </a:p>
      </dsp:txBody>
      <dsp:txXfrm>
        <a:off x="1787037" y="2384537"/>
        <a:ext cx="1676628" cy="819684"/>
      </dsp:txXfrm>
    </dsp:sp>
    <dsp:sp modelId="{876E0E65-5382-47AB-B623-4BC8CD85CB9C}">
      <dsp:nvSpPr>
        <dsp:cNvPr id="0" name=""/>
        <dsp:cNvSpPr/>
      </dsp:nvSpPr>
      <dsp:spPr>
        <a:xfrm>
          <a:off x="977412" y="242179"/>
          <a:ext cx="3129705" cy="3129705"/>
        </a:xfrm>
        <a:prstGeom prst="pie">
          <a:avLst>
            <a:gd name="adj1" fmla="val 9000000"/>
            <a:gd name="adj2" fmla="val 16200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a:t>AKADEMİK</a:t>
          </a:r>
        </a:p>
      </dsp:txBody>
      <dsp:txXfrm>
        <a:off x="1339936" y="905379"/>
        <a:ext cx="1117752" cy="931460"/>
      </dsp:txXfrm>
    </dsp:sp>
    <dsp:sp modelId="{247A68C9-0F2F-430F-AEB6-08E59C843CD7}">
      <dsp:nvSpPr>
        <dsp:cNvPr id="0" name=""/>
        <dsp:cNvSpPr/>
      </dsp:nvSpPr>
      <dsp:spPr>
        <a:xfrm>
          <a:off x="912841" y="48435"/>
          <a:ext cx="3517192" cy="3517192"/>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18BD4D-DABC-4354-9B41-77298873BD63}">
      <dsp:nvSpPr>
        <dsp:cNvPr id="0" name=""/>
        <dsp:cNvSpPr/>
      </dsp:nvSpPr>
      <dsp:spPr>
        <a:xfrm>
          <a:off x="848126" y="160013"/>
          <a:ext cx="3517192" cy="3517192"/>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0A86BA-B75D-4C25-9920-7B27A319E15F}">
      <dsp:nvSpPr>
        <dsp:cNvPr id="0" name=""/>
        <dsp:cNvSpPr/>
      </dsp:nvSpPr>
      <dsp:spPr>
        <a:xfrm>
          <a:off x="783410" y="48435"/>
          <a:ext cx="3517192" cy="3517192"/>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DCAEC-7868-4C57-B449-8DFB46F7A2C2}">
      <dsp:nvSpPr>
        <dsp:cNvPr id="0" name=""/>
        <dsp:cNvSpPr/>
      </dsp:nvSpPr>
      <dsp:spPr>
        <a:xfrm>
          <a:off x="818865" y="0"/>
          <a:ext cx="9280477" cy="437410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071155-AD16-4AE1-8F73-3DB2B64E56D6}">
      <dsp:nvSpPr>
        <dsp:cNvPr id="0" name=""/>
        <dsp:cNvSpPr/>
      </dsp:nvSpPr>
      <dsp:spPr>
        <a:xfrm>
          <a:off x="1670"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100" kern="1200" dirty="0"/>
            <a:t>Okula Aidiyet</a:t>
          </a:r>
        </a:p>
        <a:p>
          <a:pPr lvl="0" algn="ctr" defTabSz="1111250">
            <a:lnSpc>
              <a:spcPct val="90000"/>
            </a:lnSpc>
            <a:spcBef>
              <a:spcPct val="0"/>
            </a:spcBef>
            <a:spcAft>
              <a:spcPct val="35000"/>
            </a:spcAft>
          </a:pPr>
          <a:endParaRPr lang="tr-TR" sz="2100" kern="1200" dirty="0"/>
        </a:p>
      </dsp:txBody>
      <dsp:txXfrm>
        <a:off x="83935" y="1394497"/>
        <a:ext cx="1520669" cy="1585112"/>
      </dsp:txXfrm>
    </dsp:sp>
    <dsp:sp modelId="{E2FD014E-9E50-4F06-807F-F1C72641B03F}">
      <dsp:nvSpPr>
        <dsp:cNvPr id="0" name=""/>
        <dsp:cNvSpPr/>
      </dsp:nvSpPr>
      <dsp:spPr>
        <a:xfrm>
          <a:off x="1847603"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a:t>Sorumluluk bilinci </a:t>
          </a:r>
        </a:p>
      </dsp:txBody>
      <dsp:txXfrm>
        <a:off x="1929868" y="1394497"/>
        <a:ext cx="1520669" cy="1585112"/>
      </dsp:txXfrm>
    </dsp:sp>
    <dsp:sp modelId="{82EDA4D0-05C0-4F5B-949E-786FF3060BAE}">
      <dsp:nvSpPr>
        <dsp:cNvPr id="0" name=""/>
        <dsp:cNvSpPr/>
      </dsp:nvSpPr>
      <dsp:spPr>
        <a:xfrm>
          <a:off x="3693537"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a:t>Kararlılık, Çaba ve Azim</a:t>
          </a:r>
          <a:endParaRPr lang="tr-TR" sz="2100" kern="1200" dirty="0"/>
        </a:p>
      </dsp:txBody>
      <dsp:txXfrm>
        <a:off x="3775802" y="1394497"/>
        <a:ext cx="1520669" cy="1585112"/>
      </dsp:txXfrm>
    </dsp:sp>
    <dsp:sp modelId="{75391EC0-39B6-4BCE-AB2B-774E8BA956FB}">
      <dsp:nvSpPr>
        <dsp:cNvPr id="0" name=""/>
        <dsp:cNvSpPr/>
      </dsp:nvSpPr>
      <dsp:spPr>
        <a:xfrm>
          <a:off x="5539471"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a:t>Çalışma ve öğrenmeye karşı olumlu tutum</a:t>
          </a:r>
        </a:p>
      </dsp:txBody>
      <dsp:txXfrm>
        <a:off x="5621736" y="1394497"/>
        <a:ext cx="1520669" cy="1585112"/>
      </dsp:txXfrm>
    </dsp:sp>
    <dsp:sp modelId="{22752E17-617A-48D6-9E61-73204478CEEF}">
      <dsp:nvSpPr>
        <dsp:cNvPr id="0" name=""/>
        <dsp:cNvSpPr/>
      </dsp:nvSpPr>
      <dsp:spPr>
        <a:xfrm>
          <a:off x="7385405"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a:t>Yaşam Boyu Öğrenme </a:t>
          </a:r>
        </a:p>
      </dsp:txBody>
      <dsp:txXfrm>
        <a:off x="7467670" y="1394497"/>
        <a:ext cx="1520669" cy="1585112"/>
      </dsp:txXfrm>
    </dsp:sp>
    <dsp:sp modelId="{B0273F9E-7BE0-4EC0-9BFC-9448498AEA83}">
      <dsp:nvSpPr>
        <dsp:cNvPr id="0" name=""/>
        <dsp:cNvSpPr/>
      </dsp:nvSpPr>
      <dsp:spPr>
        <a:xfrm>
          <a:off x="9231339" y="1312232"/>
          <a:ext cx="1685199" cy="174964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800" kern="1200" dirty="0"/>
            <a:t>AKADEMİK GELİŞİM </a:t>
          </a:r>
        </a:p>
        <a:p>
          <a:pPr lvl="0" algn="ctr" defTabSz="1644650">
            <a:lnSpc>
              <a:spcPct val="90000"/>
            </a:lnSpc>
            <a:spcBef>
              <a:spcPct val="0"/>
            </a:spcBef>
            <a:spcAft>
              <a:spcPct val="35000"/>
            </a:spcAft>
          </a:pPr>
          <a:endParaRPr lang="tr-TR" kern="1200" dirty="0"/>
        </a:p>
      </dsp:txBody>
      <dsp:txXfrm>
        <a:off x="9313604" y="1394497"/>
        <a:ext cx="1520669" cy="15851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40D95-4F5A-4416-BFB6-EF91AC62D4ED}">
      <dsp:nvSpPr>
        <dsp:cNvPr id="0" name=""/>
        <dsp:cNvSpPr/>
      </dsp:nvSpPr>
      <dsp:spPr>
        <a:xfrm>
          <a:off x="3089832" y="1233736"/>
          <a:ext cx="3073518" cy="3073518"/>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tr-TR" sz="3100" kern="1200" dirty="0"/>
            <a:t>Sosyal Duygusal Gelişim Alanının İlkleri</a:t>
          </a:r>
        </a:p>
      </dsp:txBody>
      <dsp:txXfrm>
        <a:off x="3539938" y="1683842"/>
        <a:ext cx="2173306" cy="2173306"/>
      </dsp:txXfrm>
    </dsp:sp>
    <dsp:sp modelId="{0DC97F56-AF42-44D0-8375-C080E36648B9}">
      <dsp:nvSpPr>
        <dsp:cNvPr id="0" name=""/>
        <dsp:cNvSpPr/>
      </dsp:nvSpPr>
      <dsp:spPr>
        <a:xfrm>
          <a:off x="3858211" y="548"/>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Hayal Etme </a:t>
          </a:r>
        </a:p>
      </dsp:txBody>
      <dsp:txXfrm>
        <a:off x="4083264" y="225601"/>
        <a:ext cx="1086653" cy="1086653"/>
      </dsp:txXfrm>
    </dsp:sp>
    <dsp:sp modelId="{C229DB63-64E2-4E8E-8AAE-3113C0B69491}">
      <dsp:nvSpPr>
        <dsp:cNvPr id="0" name=""/>
        <dsp:cNvSpPr/>
      </dsp:nvSpPr>
      <dsp:spPr>
        <a:xfrm>
          <a:off x="5273533" y="586794"/>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Sanal Arkadaşlık </a:t>
          </a:r>
        </a:p>
      </dsp:txBody>
      <dsp:txXfrm>
        <a:off x="5498586" y="811847"/>
        <a:ext cx="1086653" cy="1086653"/>
      </dsp:txXfrm>
    </dsp:sp>
    <dsp:sp modelId="{1624C3B0-E7B3-4CFD-9919-F5FF2806C401}">
      <dsp:nvSpPr>
        <dsp:cNvPr id="0" name=""/>
        <dsp:cNvSpPr/>
      </dsp:nvSpPr>
      <dsp:spPr>
        <a:xfrm>
          <a:off x="5859779" y="2002115"/>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Karakter Güçleri</a:t>
          </a:r>
        </a:p>
      </dsp:txBody>
      <dsp:txXfrm>
        <a:off x="6084832" y="2227168"/>
        <a:ext cx="1086653" cy="1086653"/>
      </dsp:txXfrm>
    </dsp:sp>
    <dsp:sp modelId="{DB087A3A-A775-4497-895C-5B22CDCABAB9}">
      <dsp:nvSpPr>
        <dsp:cNvPr id="0" name=""/>
        <dsp:cNvSpPr/>
      </dsp:nvSpPr>
      <dsp:spPr>
        <a:xfrm>
          <a:off x="5273533" y="3417437"/>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Duyguların Vurgulanması</a:t>
          </a:r>
        </a:p>
      </dsp:txBody>
      <dsp:txXfrm>
        <a:off x="5498586" y="3642490"/>
        <a:ext cx="1086653" cy="1086653"/>
      </dsp:txXfrm>
    </dsp:sp>
    <dsp:sp modelId="{1C9C3EF6-E117-48A0-89B8-979189310812}">
      <dsp:nvSpPr>
        <dsp:cNvPr id="0" name=""/>
        <dsp:cNvSpPr/>
      </dsp:nvSpPr>
      <dsp:spPr>
        <a:xfrm>
          <a:off x="3858211" y="4003683"/>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Sağlıklı Yaşam ve İyi Oluş</a:t>
          </a:r>
        </a:p>
      </dsp:txBody>
      <dsp:txXfrm>
        <a:off x="4083264" y="4228736"/>
        <a:ext cx="1086653" cy="1086653"/>
      </dsp:txXfrm>
    </dsp:sp>
    <dsp:sp modelId="{8570D6D9-5F31-4A76-9716-FAE5BE4B3870}">
      <dsp:nvSpPr>
        <dsp:cNvPr id="0" name=""/>
        <dsp:cNvSpPr/>
      </dsp:nvSpPr>
      <dsp:spPr>
        <a:xfrm>
          <a:off x="2442890" y="3417437"/>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Liderlik </a:t>
          </a:r>
        </a:p>
      </dsp:txBody>
      <dsp:txXfrm>
        <a:off x="2667943" y="3642490"/>
        <a:ext cx="1086653" cy="1086653"/>
      </dsp:txXfrm>
    </dsp:sp>
    <dsp:sp modelId="{E24A1567-6DF1-4049-B365-2B1E59F26200}">
      <dsp:nvSpPr>
        <dsp:cNvPr id="0" name=""/>
        <dsp:cNvSpPr/>
      </dsp:nvSpPr>
      <dsp:spPr>
        <a:xfrm>
          <a:off x="1856644" y="2002115"/>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Hak Savunuculuğu</a:t>
          </a:r>
        </a:p>
      </dsp:txBody>
      <dsp:txXfrm>
        <a:off x="2081697" y="2227168"/>
        <a:ext cx="1086653" cy="1086653"/>
      </dsp:txXfrm>
    </dsp:sp>
    <dsp:sp modelId="{B4A4811E-7844-4A48-991B-C08CC32660C5}">
      <dsp:nvSpPr>
        <dsp:cNvPr id="0" name=""/>
        <dsp:cNvSpPr/>
      </dsp:nvSpPr>
      <dsp:spPr>
        <a:xfrm>
          <a:off x="2442890" y="586794"/>
          <a:ext cx="1536759" cy="1536759"/>
        </a:xfrm>
        <a:prstGeom prst="ellipse">
          <a:avLst/>
        </a:prstGeom>
        <a:solidFill>
          <a:schemeClr val="accent1">
            <a:alpha val="50000"/>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a:t>Beden İmajı</a:t>
          </a:r>
        </a:p>
      </dsp:txBody>
      <dsp:txXfrm>
        <a:off x="2667943" y="811847"/>
        <a:ext cx="1086653" cy="108665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792A7-5BB8-443C-9B3C-575F32608859}" type="datetimeFigureOut">
              <a:rPr lang="tr-TR" smtClean="0"/>
              <a:pPr/>
              <a:t>29.11.2021</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ABA0D5-DBF8-4C76-8D0D-DB5A73B579B1}" type="slidenum">
              <a:rPr lang="tr-TR" smtClean="0"/>
              <a:pPr/>
              <a:t>‹#›</a:t>
            </a:fld>
            <a:endParaRPr lang="tr-TR"/>
          </a:p>
        </p:txBody>
      </p:sp>
    </p:spTree>
    <p:extLst>
      <p:ext uri="{BB962C8B-B14F-4D97-AF65-F5344CB8AC3E}">
        <p14:creationId xmlns:p14="http://schemas.microsoft.com/office/powerpoint/2010/main" val="139797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F7291A0-A7AB-4695-B3D5-1CA0DA104E11}" type="datetime1">
              <a:rPr lang="tr-TR" smtClean="0"/>
              <a:t>29.11.2021</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tr-TR"/>
              <a:t>T.C. MEB. Sınıf Rehberlik Programı - Prof. Dr. Galip YÜKSEL</a:t>
            </a: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F667D6B-8C96-4BC3-A97F-BD002D887118}" type="slidenum">
              <a:rPr lang="tr-TR" smtClean="0"/>
              <a:pPr/>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060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855660F-72D4-4E42-B5D3-13E314FE3ED3}" type="datetime1">
              <a:rPr lang="tr-TR" smtClean="0"/>
              <a:t>29.11.2021</a:t>
            </a:fld>
            <a:endParaRPr lang="tr-TR"/>
          </a:p>
        </p:txBody>
      </p:sp>
      <p:sp>
        <p:nvSpPr>
          <p:cNvPr id="5" name="Footer Placeholder 4"/>
          <p:cNvSpPr>
            <a:spLocks noGrp="1"/>
          </p:cNvSpPr>
          <p:nvPr>
            <p:ph type="ftr" sz="quarter" idx="11"/>
          </p:nvPr>
        </p:nvSpPr>
        <p:spPr/>
        <p:txBody>
          <a:bodyPr/>
          <a:lstStyle/>
          <a:p>
            <a:r>
              <a:rPr lang="tr-TR"/>
              <a:t>T.C. MEB. Sınıf Rehberlik Programı - Prof. Dr. Galip YÜKSEL</a:t>
            </a:r>
          </a:p>
        </p:txBody>
      </p:sp>
      <p:sp>
        <p:nvSpPr>
          <p:cNvPr id="6" name="Slide Number Placeholder 5"/>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4230649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848C567-5574-4CC8-9F33-1C0B2BCC1BC9}" type="datetime1">
              <a:rPr lang="tr-TR" smtClean="0"/>
              <a:t>29.11.2021</a:t>
            </a:fld>
            <a:endParaRPr lang="tr-TR"/>
          </a:p>
        </p:txBody>
      </p:sp>
      <p:sp>
        <p:nvSpPr>
          <p:cNvPr id="5" name="Footer Placeholder 4"/>
          <p:cNvSpPr>
            <a:spLocks noGrp="1"/>
          </p:cNvSpPr>
          <p:nvPr>
            <p:ph type="ftr" sz="quarter" idx="11"/>
          </p:nvPr>
        </p:nvSpPr>
        <p:spPr/>
        <p:txBody>
          <a:bodyPr/>
          <a:lstStyle/>
          <a:p>
            <a:r>
              <a:rPr lang="tr-TR"/>
              <a:t>T.C. MEB. Sınıf Rehberlik Programı - Prof. Dr. Galip YÜKSEL</a:t>
            </a:r>
          </a:p>
        </p:txBody>
      </p:sp>
      <p:sp>
        <p:nvSpPr>
          <p:cNvPr id="6" name="Slide Number Placeholder 5"/>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280236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83918D6-88FB-48A2-A1C1-D8EE0A06EAF1}" type="datetime1">
              <a:rPr lang="tr-TR" smtClean="0"/>
              <a:t>29.11.2021</a:t>
            </a:fld>
            <a:endParaRPr lang="tr-TR"/>
          </a:p>
        </p:txBody>
      </p:sp>
      <p:sp>
        <p:nvSpPr>
          <p:cNvPr id="5" name="Footer Placeholder 4"/>
          <p:cNvSpPr>
            <a:spLocks noGrp="1"/>
          </p:cNvSpPr>
          <p:nvPr>
            <p:ph type="ftr" sz="quarter" idx="11"/>
          </p:nvPr>
        </p:nvSpPr>
        <p:spPr/>
        <p:txBody>
          <a:bodyPr/>
          <a:lstStyle/>
          <a:p>
            <a:r>
              <a:rPr lang="tr-TR"/>
              <a:t>T.C. MEB. Sınıf Rehberlik Programı - Prof. Dr. Galip YÜKSEL</a:t>
            </a:r>
          </a:p>
        </p:txBody>
      </p:sp>
      <p:sp>
        <p:nvSpPr>
          <p:cNvPr id="6" name="Slide Number Placeholder 5"/>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161255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10E1CCD-8BF2-4CED-BDCB-3AE44CD3E103}" type="datetime1">
              <a:rPr lang="tr-TR" smtClean="0"/>
              <a:t>29.11.2021</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tr-TR"/>
              <a:t>T.C. MEB. Sınıf Rehberlik Programı - Prof. Dr. Galip YÜKSEL</a:t>
            </a: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F667D6B-8C96-4BC3-A97F-BD002D887118}" type="slidenum">
              <a:rPr lang="tr-TR" smtClean="0"/>
              <a:pPr/>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121827925"/>
      </p:ext>
    </p:extLst>
  </p:cSld>
  <p:clrMapOvr>
    <a:overrideClrMapping bg1="dk1" tx1="lt1" bg2="dk2" tx2="lt2" accent1="accent1" accent2="accent2" accent3="accent3" accent4="accent4" accent5="accent5" accent6="accent6" hlink="hlink" folHlink="folHlink"/>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AF86157-027A-49A7-A962-CADEAEAAB187}" type="datetime1">
              <a:rPr lang="tr-TR" smtClean="0"/>
              <a:t>29.11.2021</a:t>
            </a:fld>
            <a:endParaRPr lang="tr-TR"/>
          </a:p>
        </p:txBody>
      </p:sp>
      <p:sp>
        <p:nvSpPr>
          <p:cNvPr id="6" name="Footer Placeholder 5"/>
          <p:cNvSpPr>
            <a:spLocks noGrp="1"/>
          </p:cNvSpPr>
          <p:nvPr>
            <p:ph type="ftr" sz="quarter" idx="11"/>
          </p:nvPr>
        </p:nvSpPr>
        <p:spPr/>
        <p:txBody>
          <a:bodyPr/>
          <a:lstStyle/>
          <a:p>
            <a:r>
              <a:rPr lang="tr-TR"/>
              <a:t>T.C. MEB. Sınıf Rehberlik Programı - Prof. Dr. Galip YÜKSEL</a:t>
            </a:r>
          </a:p>
        </p:txBody>
      </p:sp>
      <p:sp>
        <p:nvSpPr>
          <p:cNvPr id="7" name="Slide Number Placeholder 6"/>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2893016848"/>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3ABB537-1A73-4A3C-BBF8-ABC49278B19F}" type="datetime1">
              <a:rPr lang="tr-TR" smtClean="0"/>
              <a:t>29.11.2021</a:t>
            </a:fld>
            <a:endParaRPr lang="tr-TR"/>
          </a:p>
        </p:txBody>
      </p:sp>
      <p:sp>
        <p:nvSpPr>
          <p:cNvPr id="8" name="Footer Placeholder 7"/>
          <p:cNvSpPr>
            <a:spLocks noGrp="1"/>
          </p:cNvSpPr>
          <p:nvPr>
            <p:ph type="ftr" sz="quarter" idx="11"/>
          </p:nvPr>
        </p:nvSpPr>
        <p:spPr/>
        <p:txBody>
          <a:bodyPr/>
          <a:lstStyle/>
          <a:p>
            <a:r>
              <a:rPr lang="tr-TR"/>
              <a:t>T.C. MEB. Sınıf Rehberlik Programı - Prof. Dr. Galip YÜKSEL</a:t>
            </a:r>
          </a:p>
        </p:txBody>
      </p:sp>
      <p:sp>
        <p:nvSpPr>
          <p:cNvPr id="9" name="Slide Number Placeholder 8"/>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419270549"/>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6938237-D21F-4264-ADAD-45CAC93FADC7}" type="datetime1">
              <a:rPr lang="tr-TR" smtClean="0"/>
              <a:t>29.11.2021</a:t>
            </a:fld>
            <a:endParaRPr lang="tr-TR"/>
          </a:p>
        </p:txBody>
      </p:sp>
      <p:sp>
        <p:nvSpPr>
          <p:cNvPr id="4" name="Footer Placeholder 3"/>
          <p:cNvSpPr>
            <a:spLocks noGrp="1"/>
          </p:cNvSpPr>
          <p:nvPr>
            <p:ph type="ftr" sz="quarter" idx="11"/>
          </p:nvPr>
        </p:nvSpPr>
        <p:spPr/>
        <p:txBody>
          <a:bodyPr/>
          <a:lstStyle/>
          <a:p>
            <a:r>
              <a:rPr lang="tr-TR"/>
              <a:t>T.C. MEB. Sınıf Rehberlik Programı - Prof. Dr. Galip YÜKSEL</a:t>
            </a:r>
          </a:p>
        </p:txBody>
      </p:sp>
      <p:sp>
        <p:nvSpPr>
          <p:cNvPr id="5" name="Slide Number Placeholder 4"/>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284568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A7EAF-8A32-43BB-B59B-8980C9A475E9}" type="datetime1">
              <a:rPr lang="tr-TR" smtClean="0"/>
              <a:t>29.11.2021</a:t>
            </a:fld>
            <a:endParaRPr lang="tr-TR"/>
          </a:p>
        </p:txBody>
      </p:sp>
      <p:sp>
        <p:nvSpPr>
          <p:cNvPr id="3" name="Footer Placeholder 2"/>
          <p:cNvSpPr>
            <a:spLocks noGrp="1"/>
          </p:cNvSpPr>
          <p:nvPr>
            <p:ph type="ftr" sz="quarter" idx="11"/>
          </p:nvPr>
        </p:nvSpPr>
        <p:spPr/>
        <p:txBody>
          <a:bodyPr/>
          <a:lstStyle/>
          <a:p>
            <a:r>
              <a:rPr lang="tr-TR"/>
              <a:t>T.C. MEB. Sınıf Rehberlik Programı - Prof. Dr. Galip YÜKSEL</a:t>
            </a:r>
          </a:p>
        </p:txBody>
      </p:sp>
      <p:sp>
        <p:nvSpPr>
          <p:cNvPr id="4" name="Slide Number Placeholder 3"/>
          <p:cNvSpPr>
            <a:spLocks noGrp="1"/>
          </p:cNvSpPr>
          <p:nvPr>
            <p:ph type="sldNum" sz="quarter" idx="12"/>
          </p:nvPr>
        </p:nvSpPr>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196764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709144C8-2C53-4E2D-BD3B-2D90DF060B58}" type="datetime1">
              <a:rPr lang="tr-TR" smtClean="0"/>
              <a:t>29.11.2021</a:t>
            </a:fld>
            <a:endParaRPr lang="tr-TR"/>
          </a:p>
        </p:txBody>
      </p:sp>
      <p:sp>
        <p:nvSpPr>
          <p:cNvPr id="6" name="Footer Placeholder 5"/>
          <p:cNvSpPr>
            <a:spLocks noGrp="1"/>
          </p:cNvSpPr>
          <p:nvPr>
            <p:ph type="ftr" sz="quarter" idx="11"/>
          </p:nvPr>
        </p:nvSpPr>
        <p:spPr>
          <a:xfrm>
            <a:off x="2103620" y="6375679"/>
            <a:ext cx="3482179" cy="345796"/>
          </a:xfrm>
        </p:spPr>
        <p:txBody>
          <a:bodyPr/>
          <a:lstStyle/>
          <a:p>
            <a:r>
              <a:rPr lang="tr-TR"/>
              <a:t>T.C. MEB. Sınıf Rehberlik Programı - Prof. Dr. Galip YÜKSEL</a:t>
            </a:r>
          </a:p>
        </p:txBody>
      </p:sp>
      <p:sp>
        <p:nvSpPr>
          <p:cNvPr id="7" name="Slide Number Placeholder 6"/>
          <p:cNvSpPr>
            <a:spLocks noGrp="1"/>
          </p:cNvSpPr>
          <p:nvPr>
            <p:ph type="sldNum" sz="quarter" idx="12"/>
          </p:nvPr>
        </p:nvSpPr>
        <p:spPr>
          <a:xfrm>
            <a:off x="5691014" y="6375679"/>
            <a:ext cx="1232456" cy="345796"/>
          </a:xfrm>
        </p:spPr>
        <p:txBody>
          <a:bodyPr/>
          <a:lstStyle/>
          <a:p>
            <a:fld id="{7F667D6B-8C96-4BC3-A97F-BD002D887118}" type="slidenum">
              <a:rPr lang="tr-TR" smtClean="0"/>
              <a:pPr/>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4960069"/>
      </p:ext>
    </p:extLst>
  </p:cSld>
  <p:clrMapOvr>
    <a:masterClrMapping/>
  </p:clrMapOvr>
  <p:extLst>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033141FC-56E9-4A3B-B0CC-41B90AD48B04}" type="datetime1">
              <a:rPr lang="tr-TR" smtClean="0"/>
              <a:t>29.11.2021</a:t>
            </a:fld>
            <a:endParaRPr lang="tr-TR"/>
          </a:p>
        </p:txBody>
      </p:sp>
      <p:sp>
        <p:nvSpPr>
          <p:cNvPr id="6" name="Footer Placeholder 5"/>
          <p:cNvSpPr>
            <a:spLocks noGrp="1"/>
          </p:cNvSpPr>
          <p:nvPr>
            <p:ph type="ftr" sz="quarter" idx="11"/>
          </p:nvPr>
        </p:nvSpPr>
        <p:spPr>
          <a:xfrm>
            <a:off x="2103621" y="6375679"/>
            <a:ext cx="3482178" cy="345796"/>
          </a:xfrm>
        </p:spPr>
        <p:txBody>
          <a:bodyPr/>
          <a:lstStyle/>
          <a:p>
            <a:r>
              <a:rPr lang="tr-TR"/>
              <a:t>T.C. MEB. Sınıf Rehberlik Programı - Prof. Dr. Galip YÜKSEL</a:t>
            </a:r>
          </a:p>
        </p:txBody>
      </p:sp>
      <p:sp>
        <p:nvSpPr>
          <p:cNvPr id="7" name="Slide Number Placeholder 6"/>
          <p:cNvSpPr>
            <a:spLocks noGrp="1"/>
          </p:cNvSpPr>
          <p:nvPr>
            <p:ph type="sldNum" sz="quarter" idx="12"/>
          </p:nvPr>
        </p:nvSpPr>
        <p:spPr>
          <a:xfrm>
            <a:off x="5687568" y="6375679"/>
            <a:ext cx="1234440" cy="345796"/>
          </a:xfrm>
        </p:spPr>
        <p:txBody>
          <a:bodyPr/>
          <a:lstStyle/>
          <a:p>
            <a:fld id="{7F667D6B-8C96-4BC3-A97F-BD002D887118}" type="slidenum">
              <a:rPr lang="tr-TR" smtClean="0"/>
              <a:pPr/>
              <a:t>‹#›</a:t>
            </a:fld>
            <a:endParaRPr lang="tr-TR"/>
          </a:p>
        </p:txBody>
      </p:sp>
    </p:spTree>
    <p:extLst>
      <p:ext uri="{BB962C8B-B14F-4D97-AF65-F5344CB8AC3E}">
        <p14:creationId xmlns:p14="http://schemas.microsoft.com/office/powerpoint/2010/main" val="175758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10E1CCD-8BF2-4CED-BDCB-3AE44CD3E103}" type="datetime1">
              <a:rPr lang="tr-TR" smtClean="0"/>
              <a:t>29.11.2021</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tr-TR"/>
              <a:t>T.C. MEB. Sınıf Rehberlik Programı - Prof. Dr. Galip YÜKSEL</a:t>
            </a: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F667D6B-8C96-4BC3-A97F-BD002D887118}" type="slidenum">
              <a:rPr lang="tr-TR" smtClean="0"/>
              <a:pPr/>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139000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78523" y="1098388"/>
            <a:ext cx="10318418" cy="3242793"/>
          </a:xfrm>
        </p:spPr>
        <p:txBody>
          <a:bodyPr/>
          <a:lstStyle/>
          <a:p>
            <a:r>
              <a:rPr lang="tr-TR" sz="6000" b="1" dirty="0"/>
              <a:t>T.C. MEB </a:t>
            </a:r>
            <a:r>
              <a:rPr lang="tr-TR" sz="8800" dirty="0"/>
              <a:t/>
            </a:r>
            <a:br>
              <a:rPr lang="tr-TR" sz="8800" dirty="0"/>
            </a:br>
            <a:r>
              <a:rPr lang="tr-TR" sz="6000" b="1" dirty="0"/>
              <a:t>SINIF REHBERLİK PROGRAMI-SRP</a:t>
            </a:r>
            <a:endParaRPr lang="tr-TR" sz="7200" dirty="0"/>
          </a:p>
        </p:txBody>
      </p:sp>
      <p:sp>
        <p:nvSpPr>
          <p:cNvPr id="3" name="Alt Başlık 2"/>
          <p:cNvSpPr>
            <a:spLocks noGrp="1"/>
          </p:cNvSpPr>
          <p:nvPr>
            <p:ph type="subTitle" idx="1"/>
          </p:nvPr>
        </p:nvSpPr>
        <p:spPr>
          <a:xfrm>
            <a:off x="2215045" y="4261282"/>
            <a:ext cx="8045373" cy="1287262"/>
          </a:xfrm>
        </p:spPr>
        <p:txBody>
          <a:bodyPr>
            <a:normAutofit fontScale="85000" lnSpcReduction="20000"/>
          </a:bodyPr>
          <a:lstStyle/>
          <a:p>
            <a:r>
              <a:rPr lang="tr-TR" sz="3200" i="1" cap="none" dirty="0"/>
              <a:t>Prof. Dr. Galip YÜKSEL</a:t>
            </a:r>
          </a:p>
          <a:p>
            <a:r>
              <a:rPr lang="tr-TR" sz="3200" i="1" cap="none" dirty="0"/>
              <a:t>Gazi Üniversitesi</a:t>
            </a:r>
          </a:p>
          <a:p>
            <a:r>
              <a:rPr lang="tr-TR" sz="3200" i="1" cap="none" dirty="0"/>
              <a:t>Geleceğe Doğru Bir Başlangıç…</a:t>
            </a:r>
          </a:p>
        </p:txBody>
      </p:sp>
      <p:sp>
        <p:nvSpPr>
          <p:cNvPr id="4" name="Veri Yer Tutucusu 3"/>
          <p:cNvSpPr>
            <a:spLocks noGrp="1"/>
          </p:cNvSpPr>
          <p:nvPr>
            <p:ph type="dt" sz="half" idx="10"/>
          </p:nvPr>
        </p:nvSpPr>
        <p:spPr/>
        <p:txBody>
          <a:bodyPr/>
          <a:lstStyle/>
          <a:p>
            <a:fld id="{6AE9CBE7-6B2C-4ADB-BD61-4A5100B0BABF}" type="datetime1">
              <a:rPr lang="tr-TR" smtClean="0"/>
              <a:t>29.11.2021</a:t>
            </a:fld>
            <a:endParaRPr lang="tr-TR" dirty="0"/>
          </a:p>
        </p:txBody>
      </p:sp>
      <p:sp>
        <p:nvSpPr>
          <p:cNvPr id="5" name="Alt Bilgi Yer Tutucusu 4">
            <a:extLst>
              <a:ext uri="{FF2B5EF4-FFF2-40B4-BE49-F238E27FC236}">
                <a16:creationId xmlns:a16="http://schemas.microsoft.com/office/drawing/2014/main" xmlns="" id="{F53331BF-8E84-46C6-8732-9FA65216BA6A}"/>
              </a:ext>
            </a:extLst>
          </p:cNvPr>
          <p:cNvSpPr>
            <a:spLocks noGrp="1"/>
          </p:cNvSpPr>
          <p:nvPr>
            <p:ph type="ftr" sz="quarter" idx="11"/>
          </p:nvPr>
        </p:nvSpPr>
        <p:spPr/>
        <p:txBody>
          <a:bodyPr/>
          <a:lstStyle/>
          <a:p>
            <a:r>
              <a:rPr lang="tr-TR"/>
              <a:t>T.C. MEB. Sınıf Rehberlik Programı - Prof. Dr. Galip YÜKSEL</a:t>
            </a:r>
            <a:endParaRPr lang="tr-TR" dirty="0"/>
          </a:p>
        </p:txBody>
      </p:sp>
    </p:spTree>
    <p:extLst>
      <p:ext uri="{BB962C8B-B14F-4D97-AF65-F5344CB8AC3E}">
        <p14:creationId xmlns:p14="http://schemas.microsoft.com/office/powerpoint/2010/main" val="2778851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056671"/>
          </a:xfrm>
        </p:spPr>
        <p:txBody>
          <a:bodyPr/>
          <a:lstStyle/>
          <a:p>
            <a:r>
              <a:rPr lang="tr-TR" cap="none" dirty="0"/>
              <a:t>ÇALIŞTAY ÇALIŞMALARI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14575223"/>
              </p:ext>
            </p:extLst>
          </p:nvPr>
        </p:nvGraphicFramePr>
        <p:xfrm>
          <a:off x="1250950" y="1543987"/>
          <a:ext cx="10179050" cy="4336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p:txBody>
          <a:bodyPr/>
          <a:lstStyle/>
          <a:p>
            <a:fld id="{ADE8D0DB-A67D-48AA-8DF6-3BEAEB424D27}" type="datetime1">
              <a:rPr lang="tr-TR" smtClean="0"/>
              <a:t>29.11.2021</a:t>
            </a:fld>
            <a:endParaRPr lang="tr-TR"/>
          </a:p>
        </p:txBody>
      </p:sp>
      <p:sp>
        <p:nvSpPr>
          <p:cNvPr id="5" name="Alt Bilgi Yer Tutucusu 4">
            <a:extLst>
              <a:ext uri="{FF2B5EF4-FFF2-40B4-BE49-F238E27FC236}">
                <a16:creationId xmlns:a16="http://schemas.microsoft.com/office/drawing/2014/main" xmlns="" id="{9EF0EAD5-46C2-402B-9922-AF494F263259}"/>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156625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861799"/>
          </a:xfrm>
        </p:spPr>
        <p:txBody>
          <a:bodyPr/>
          <a:lstStyle/>
          <a:p>
            <a:r>
              <a:rPr lang="tr-TR" cap="none" dirty="0"/>
              <a:t>ÇALIŞTAYLAR</a:t>
            </a:r>
          </a:p>
        </p:txBody>
      </p:sp>
      <p:sp>
        <p:nvSpPr>
          <p:cNvPr id="3" name="İçerik Yer Tutucusu 2"/>
          <p:cNvSpPr>
            <a:spLocks noGrp="1"/>
          </p:cNvSpPr>
          <p:nvPr>
            <p:ph idx="1"/>
          </p:nvPr>
        </p:nvSpPr>
        <p:spPr>
          <a:xfrm>
            <a:off x="1251678" y="1244184"/>
            <a:ext cx="10178322" cy="4886793"/>
          </a:xfrm>
        </p:spPr>
        <p:txBody>
          <a:bodyPr>
            <a:normAutofit/>
          </a:bodyPr>
          <a:lstStyle/>
          <a:p>
            <a:pPr marL="457200" indent="-457200" algn="just">
              <a:buAutoNum type="arabicPeriod"/>
            </a:pPr>
            <a:r>
              <a:rPr lang="tr-TR" b="1" dirty="0"/>
              <a:t>Çalıştay (1-5 Temmuz 2019, Ankara)</a:t>
            </a:r>
          </a:p>
          <a:p>
            <a:pPr marL="457200" lvl="1" indent="0" algn="just">
              <a:buNone/>
            </a:pPr>
            <a:r>
              <a:rPr lang="tr-TR" dirty="0"/>
              <a:t>2006 Sınıf Rehberlik Programının SWOT Analizi ile incelenmesi, öğrencilerin sınıf rehberlik ihtiyaçlarının belirlenmesi için vaka çalışması yapılması, özel eğitime ihtiyaç duyan öğrencilerin ihtiyaçlarının değerlendirilmesi </a:t>
            </a:r>
            <a:endParaRPr lang="tr-TR" b="1" dirty="0"/>
          </a:p>
          <a:p>
            <a:pPr marL="457200" indent="-457200" algn="just">
              <a:buFont typeface="Arial" panose="020B0604020202020204" pitchFamily="34" charset="0"/>
              <a:buAutoNum type="arabicPeriod"/>
            </a:pPr>
            <a:r>
              <a:rPr lang="tr-TR" b="1" dirty="0"/>
              <a:t>Çalıştay (16-20 Eylül 2019, Ankara)</a:t>
            </a:r>
          </a:p>
          <a:p>
            <a:pPr marL="457200" lvl="1" indent="0" algn="just">
              <a:buNone/>
            </a:pPr>
            <a:r>
              <a:rPr lang="tr-TR" dirty="0"/>
              <a:t>Belirlenen ihtiyaçlar ve öğrencilerin gelişimsel özellikleri dikkate alınarak gelişim alanlarına göre sınıf rehberlik programının taslak kazanımlarının yazılması </a:t>
            </a:r>
          </a:p>
          <a:p>
            <a:pPr marL="457200" indent="-457200" algn="just">
              <a:buFont typeface="Arial" panose="020B0604020202020204" pitchFamily="34" charset="0"/>
              <a:buAutoNum type="arabicPeriod"/>
            </a:pPr>
            <a:r>
              <a:rPr lang="tr-TR" b="1" dirty="0"/>
              <a:t>Çalıştay (11-15 Kasım 2019, Ankara)</a:t>
            </a:r>
          </a:p>
          <a:p>
            <a:pPr marL="457200" lvl="1" indent="0" algn="just">
              <a:buNone/>
            </a:pPr>
            <a:r>
              <a:rPr lang="tr-TR" dirty="0"/>
              <a:t>Yazılan taslak kazanımların kazanım ifadelerinin anlaşılırlığı ve uygunluğu, sınıf düzeyi ve gelişim ihtiyaçlarına uygunluğu, kazanımların kendi içlerindeki düzeyi ve ardışıklığı açısından değerlendirilmesi </a:t>
            </a:r>
            <a:endParaRPr lang="tr-TR" b="1" dirty="0"/>
          </a:p>
          <a:p>
            <a:pPr marL="457200" indent="-457200" algn="just">
              <a:buFont typeface="Arial" panose="020B0604020202020204" pitchFamily="34" charset="0"/>
              <a:buAutoNum type="arabicPeriod"/>
            </a:pPr>
            <a:r>
              <a:rPr lang="tr-TR" b="1" dirty="0"/>
              <a:t>Çalıştay (16-20 Aralık 2019, Ankara) </a:t>
            </a:r>
          </a:p>
          <a:p>
            <a:pPr marL="457200" lvl="1" indent="0" algn="just">
              <a:buNone/>
            </a:pPr>
            <a:r>
              <a:rPr lang="tr-TR" dirty="0"/>
              <a:t>Taslak kazanımların kök değerler ile ilişkisinin ve açıklama gerektiren kazanımların incelenmesi, kazanımların sınıf düzeylerinde işleniş sırasının düzenlenmesi </a:t>
            </a:r>
          </a:p>
        </p:txBody>
      </p:sp>
      <p:sp>
        <p:nvSpPr>
          <p:cNvPr id="4" name="Veri Yer Tutucusu 3"/>
          <p:cNvSpPr>
            <a:spLocks noGrp="1"/>
          </p:cNvSpPr>
          <p:nvPr>
            <p:ph type="dt" sz="half" idx="10"/>
          </p:nvPr>
        </p:nvSpPr>
        <p:spPr/>
        <p:txBody>
          <a:bodyPr/>
          <a:lstStyle/>
          <a:p>
            <a:fld id="{CA973067-F823-48A2-B915-6947410C4474}" type="datetime1">
              <a:rPr lang="tr-TR" smtClean="0"/>
              <a:t>29.11.2021</a:t>
            </a:fld>
            <a:endParaRPr lang="tr-TR"/>
          </a:p>
        </p:txBody>
      </p:sp>
      <p:sp>
        <p:nvSpPr>
          <p:cNvPr id="5" name="Alt Bilgi Yer Tutucusu 4">
            <a:extLst>
              <a:ext uri="{FF2B5EF4-FFF2-40B4-BE49-F238E27FC236}">
                <a16:creationId xmlns:a16="http://schemas.microsoft.com/office/drawing/2014/main" xmlns="" id="{A2F2A204-9DAF-4EAE-9B99-CF6A4AF16676}"/>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615737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801838"/>
          </a:xfrm>
        </p:spPr>
        <p:txBody>
          <a:bodyPr>
            <a:noAutofit/>
          </a:bodyPr>
          <a:lstStyle/>
          <a:p>
            <a:pPr algn="ctr"/>
            <a:r>
              <a:rPr lang="tr-TR" sz="4000" b="1" dirty="0" err="1"/>
              <a:t>SRP’nin</a:t>
            </a:r>
            <a:r>
              <a:rPr lang="tr-TR" sz="4000" b="1" dirty="0"/>
              <a:t> AMAÇLARI</a:t>
            </a:r>
            <a:br>
              <a:rPr lang="tr-TR" sz="4000" b="1" dirty="0"/>
            </a:br>
            <a:endParaRPr lang="tr-TR" sz="4000" dirty="0"/>
          </a:p>
        </p:txBody>
      </p:sp>
      <p:sp>
        <p:nvSpPr>
          <p:cNvPr id="3" name="İçerik Yer Tutucusu 2"/>
          <p:cNvSpPr>
            <a:spLocks noGrp="1"/>
          </p:cNvSpPr>
          <p:nvPr>
            <p:ph idx="1"/>
          </p:nvPr>
        </p:nvSpPr>
        <p:spPr>
          <a:xfrm>
            <a:off x="1251678" y="1379095"/>
            <a:ext cx="10178322" cy="4500497"/>
          </a:xfrm>
        </p:spPr>
        <p:txBody>
          <a:bodyPr>
            <a:normAutofit/>
          </a:bodyPr>
          <a:lstStyle/>
          <a:p>
            <a:r>
              <a:rPr lang="tr-TR" b="1" dirty="0"/>
              <a:t>SRP: </a:t>
            </a:r>
            <a:endParaRPr lang="tr-TR" dirty="0"/>
          </a:p>
          <a:p>
            <a:pPr algn="just"/>
            <a:r>
              <a:rPr lang="tr-TR" sz="2400" i="1" dirty="0"/>
              <a:t>Öğrenme yaşantıları yoluyla kendini tanıyabilen, kendinin ve başkalarının duygularını bilen ve ifade edebilen, kişiler arası becerileri ve karakter güçleri gelişmiş, içinde bulunduğu çevre ve topluma uyum sağlayabilen, problem çözme ve karar verme becerilerine sahip, kendine uygun ders, dal/alan ve meslek seçebilen,  akademik ve kariyer planlaması yapabilen, yaşam boyu öğrenmeyi alışkanlık haline getiren, çalışarak üretmenin önemini benimseyen ve iyi oluş düzeyleri yüksek bireyler yetiştirmeyi amaçlamaktadır.</a:t>
            </a:r>
          </a:p>
        </p:txBody>
      </p:sp>
      <p:sp>
        <p:nvSpPr>
          <p:cNvPr id="4" name="Veri Yer Tutucusu 3"/>
          <p:cNvSpPr>
            <a:spLocks noGrp="1"/>
          </p:cNvSpPr>
          <p:nvPr>
            <p:ph type="dt" sz="half" idx="10"/>
          </p:nvPr>
        </p:nvSpPr>
        <p:spPr/>
        <p:txBody>
          <a:bodyPr/>
          <a:lstStyle/>
          <a:p>
            <a:fld id="{8B6F5F60-B662-4982-BC5C-296D41A4C07F}" type="datetime1">
              <a:rPr lang="tr-TR" smtClean="0"/>
              <a:t>29.11.2021</a:t>
            </a:fld>
            <a:endParaRPr lang="tr-TR"/>
          </a:p>
        </p:txBody>
      </p:sp>
      <p:sp>
        <p:nvSpPr>
          <p:cNvPr id="5" name="Alt Bilgi Yer Tutucusu 4">
            <a:extLst>
              <a:ext uri="{FF2B5EF4-FFF2-40B4-BE49-F238E27FC236}">
                <a16:creationId xmlns:a16="http://schemas.microsoft.com/office/drawing/2014/main" xmlns="" id="{B9119D91-8860-4ACD-9937-26DA7DB3D850}"/>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3038330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yagram 6"/>
          <p:cNvGraphicFramePr/>
          <p:nvPr>
            <p:extLst>
              <p:ext uri="{D42A27DB-BD31-4B8C-83A1-F6EECF244321}">
                <p14:modId xmlns:p14="http://schemas.microsoft.com/office/powerpoint/2010/main" val="3176942173"/>
              </p:ext>
            </p:extLst>
          </p:nvPr>
        </p:nvGraphicFramePr>
        <p:xfrm>
          <a:off x="1693889" y="479686"/>
          <a:ext cx="8466111" cy="5658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Veri Yer Tutucusu 1"/>
          <p:cNvSpPr>
            <a:spLocks noGrp="1"/>
          </p:cNvSpPr>
          <p:nvPr>
            <p:ph type="dt" sz="half" idx="10"/>
          </p:nvPr>
        </p:nvSpPr>
        <p:spPr/>
        <p:txBody>
          <a:bodyPr/>
          <a:lstStyle/>
          <a:p>
            <a:fld id="{DF014460-0E0E-4A5B-9C78-6925962DF9A9}" type="datetime1">
              <a:rPr lang="tr-TR" smtClean="0"/>
              <a:t>29.11.2021</a:t>
            </a:fld>
            <a:endParaRPr lang="tr-TR"/>
          </a:p>
        </p:txBody>
      </p:sp>
      <p:sp>
        <p:nvSpPr>
          <p:cNvPr id="3" name="Alt Bilgi Yer Tutucusu 2">
            <a:extLst>
              <a:ext uri="{FF2B5EF4-FFF2-40B4-BE49-F238E27FC236}">
                <a16:creationId xmlns:a16="http://schemas.microsoft.com/office/drawing/2014/main" xmlns="" id="{7CBC710F-84B6-4A3E-BE88-193C3D828F6E}"/>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231835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281523"/>
          </a:xfrm>
        </p:spPr>
        <p:txBody>
          <a:bodyPr>
            <a:noAutofit/>
          </a:bodyPr>
          <a:lstStyle/>
          <a:p>
            <a:pPr algn="ctr"/>
            <a:r>
              <a:rPr lang="tr-TR" sz="4400" b="1" dirty="0"/>
              <a:t>SRP</a:t>
            </a:r>
            <a:br>
              <a:rPr lang="tr-TR" sz="4400" b="1" dirty="0"/>
            </a:br>
            <a:r>
              <a:rPr lang="tr-TR" sz="4400" b="1" dirty="0"/>
              <a:t>VİZYON</a:t>
            </a:r>
            <a:br>
              <a:rPr lang="tr-TR" sz="4400" b="1" dirty="0"/>
            </a:br>
            <a:endParaRPr lang="tr-TR" sz="4400" dirty="0"/>
          </a:p>
        </p:txBody>
      </p:sp>
      <p:sp>
        <p:nvSpPr>
          <p:cNvPr id="3" name="İçerik Yer Tutucusu 2"/>
          <p:cNvSpPr>
            <a:spLocks noGrp="1"/>
          </p:cNvSpPr>
          <p:nvPr>
            <p:ph idx="1"/>
          </p:nvPr>
        </p:nvSpPr>
        <p:spPr>
          <a:xfrm>
            <a:off x="1251678" y="2038663"/>
            <a:ext cx="10178322" cy="2818150"/>
          </a:xfrm>
        </p:spPr>
        <p:txBody>
          <a:bodyPr/>
          <a:lstStyle/>
          <a:p>
            <a:pPr marL="0" indent="0">
              <a:buNone/>
            </a:pPr>
            <a:endParaRPr lang="tr-TR" dirty="0"/>
          </a:p>
          <a:p>
            <a:pPr algn="just"/>
            <a:r>
              <a:rPr lang="tr-TR" sz="3200" b="1" i="1" dirty="0"/>
              <a:t>Bugünün çocuklarını yarının sağlıklı, başarılı ve iyi oluş düzeyi yüksek bireyleri olarak yetiştirmektir.</a:t>
            </a:r>
          </a:p>
          <a:p>
            <a:endParaRPr lang="tr-TR" dirty="0"/>
          </a:p>
        </p:txBody>
      </p:sp>
      <p:sp>
        <p:nvSpPr>
          <p:cNvPr id="5" name="Veri Yer Tutucusu 4"/>
          <p:cNvSpPr>
            <a:spLocks noGrp="1"/>
          </p:cNvSpPr>
          <p:nvPr>
            <p:ph type="dt" sz="half" idx="10"/>
          </p:nvPr>
        </p:nvSpPr>
        <p:spPr/>
        <p:txBody>
          <a:bodyPr/>
          <a:lstStyle/>
          <a:p>
            <a:fld id="{3EAC981C-96AB-4CE2-A046-B95015474DE3}" type="datetime1">
              <a:rPr lang="tr-TR" smtClean="0"/>
              <a:t>29.11.2021</a:t>
            </a:fld>
            <a:endParaRPr lang="tr-TR"/>
          </a:p>
        </p:txBody>
      </p:sp>
      <p:sp>
        <p:nvSpPr>
          <p:cNvPr id="6" name="Alt Bilgi Yer Tutucusu 5">
            <a:extLst>
              <a:ext uri="{FF2B5EF4-FFF2-40B4-BE49-F238E27FC236}">
                <a16:creationId xmlns:a16="http://schemas.microsoft.com/office/drawing/2014/main" xmlns="" id="{8A55522A-892C-4887-8326-5D2046152930}"/>
              </a:ext>
            </a:extLst>
          </p:cNvPr>
          <p:cNvSpPr>
            <a:spLocks noGrp="1"/>
          </p:cNvSpPr>
          <p:nvPr>
            <p:ph type="ftr" sz="quarter" idx="11"/>
          </p:nvPr>
        </p:nvSpPr>
        <p:spPr/>
        <p:txBody>
          <a:bodyPr/>
          <a:lstStyle/>
          <a:p>
            <a:r>
              <a:rPr lang="tr-TR"/>
              <a:t>T.C. MEB. Sınıf Rehberlik Programı - Prof. Dr. Galip YÜKSEL</a:t>
            </a:r>
          </a:p>
        </p:txBody>
      </p:sp>
      <p:pic>
        <p:nvPicPr>
          <p:cNvPr id="4" name="Picture 2" descr="C:\Users\User\Desktop\ROGERS\resimler\grow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987" y="4302177"/>
            <a:ext cx="9713625" cy="21735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1009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5400" b="1" dirty="0"/>
              <a:t>SRP</a:t>
            </a:r>
            <a:br>
              <a:rPr lang="tr-TR" sz="5400" b="1" dirty="0"/>
            </a:br>
            <a:r>
              <a:rPr lang="tr-TR" sz="5400" b="1" dirty="0"/>
              <a:t>MİSYONu</a:t>
            </a:r>
            <a:br>
              <a:rPr lang="tr-TR" sz="5400" b="1" dirty="0"/>
            </a:br>
            <a:endParaRPr lang="tr-TR" dirty="0"/>
          </a:p>
        </p:txBody>
      </p:sp>
      <p:sp>
        <p:nvSpPr>
          <p:cNvPr id="3" name="İçerik Yer Tutucusu 2"/>
          <p:cNvSpPr>
            <a:spLocks noGrp="1"/>
          </p:cNvSpPr>
          <p:nvPr>
            <p:ph idx="1"/>
          </p:nvPr>
        </p:nvSpPr>
        <p:spPr>
          <a:xfrm>
            <a:off x="1251678" y="2286001"/>
            <a:ext cx="10178322" cy="4174760"/>
          </a:xfrm>
        </p:spPr>
        <p:txBody>
          <a:bodyPr>
            <a:normAutofit/>
          </a:bodyPr>
          <a:lstStyle/>
          <a:p>
            <a:pPr marL="0" indent="0">
              <a:buNone/>
            </a:pPr>
            <a:endParaRPr lang="tr-TR" dirty="0"/>
          </a:p>
          <a:p>
            <a:pPr algn="just"/>
            <a:r>
              <a:rPr lang="tr-TR" sz="2400" i="1" dirty="0"/>
              <a:t>2023 Eğitim vizyonunda yer alan rehberlik ve psikolojik danışma alanına ilişkin hedeflerle paralel bir şekilde öğrencilerin </a:t>
            </a:r>
            <a:r>
              <a:rPr lang="tr-TR" sz="2400" b="1" i="1" dirty="0"/>
              <a:t>akademik, kariyer ve sosyal duygusal </a:t>
            </a:r>
            <a:r>
              <a:rPr lang="tr-TR" sz="2400" i="1" dirty="0"/>
              <a:t>gelişimlerine katkı sağlamaktır. </a:t>
            </a:r>
          </a:p>
          <a:p>
            <a:pPr algn="just"/>
            <a:r>
              <a:rPr lang="tr-TR" sz="2400" i="1" dirty="0"/>
              <a:t>Türkiye’nin eğitim politikaları ve öğrencilerin ihtiyaçlarının birleşimini temel alan bu program ile öğrencilerin </a:t>
            </a:r>
            <a:r>
              <a:rPr lang="tr-TR" sz="2400" b="1" i="1" dirty="0"/>
              <a:t>her bir gelişim alanına ilişkin bilgi ve becerilerini en üst düzeyde </a:t>
            </a:r>
            <a:r>
              <a:rPr lang="tr-TR" sz="2400" i="1" dirty="0"/>
              <a:t>geliştirmek, </a:t>
            </a:r>
            <a:r>
              <a:rPr lang="tr-TR" sz="2400" b="1" i="1" dirty="0"/>
              <a:t>karakter güçleri gelişimini </a:t>
            </a:r>
            <a:r>
              <a:rPr lang="tr-TR" sz="2400" i="1" dirty="0"/>
              <a:t>desteklemek</a:t>
            </a:r>
            <a:r>
              <a:rPr lang="tr-TR" sz="2400" b="1" i="1" dirty="0"/>
              <a:t> </a:t>
            </a:r>
            <a:r>
              <a:rPr lang="tr-TR" sz="2400" i="1" dirty="0"/>
              <a:t>ve örgün eğitim sürecinden </a:t>
            </a:r>
            <a:r>
              <a:rPr lang="tr-TR" sz="2400" b="1" i="1" dirty="0"/>
              <a:t>akademik başarıları</a:t>
            </a:r>
            <a:r>
              <a:rPr lang="tr-TR" sz="2400" i="1" dirty="0"/>
              <a:t> ve </a:t>
            </a:r>
            <a:r>
              <a:rPr lang="tr-TR" sz="2400" b="1" i="1" dirty="0"/>
              <a:t>iyi oluşları yüksek şekilde </a:t>
            </a:r>
            <a:r>
              <a:rPr lang="tr-TR" sz="2400" i="1" dirty="0"/>
              <a:t>mezun olmaları amaçlanmaktadır. </a:t>
            </a:r>
          </a:p>
          <a:p>
            <a:endParaRPr lang="tr-TR" dirty="0"/>
          </a:p>
        </p:txBody>
      </p:sp>
      <p:sp>
        <p:nvSpPr>
          <p:cNvPr id="4" name="Veri Yer Tutucusu 3"/>
          <p:cNvSpPr>
            <a:spLocks noGrp="1"/>
          </p:cNvSpPr>
          <p:nvPr>
            <p:ph type="dt" sz="half" idx="10"/>
          </p:nvPr>
        </p:nvSpPr>
        <p:spPr/>
        <p:txBody>
          <a:bodyPr/>
          <a:lstStyle/>
          <a:p>
            <a:fld id="{6DDC2AB2-4E5F-4F0F-9BE1-47BDF476BB42}" type="datetime1">
              <a:rPr lang="tr-TR" smtClean="0"/>
              <a:t>29.11.2021</a:t>
            </a:fld>
            <a:endParaRPr lang="tr-TR"/>
          </a:p>
        </p:txBody>
      </p:sp>
      <p:sp>
        <p:nvSpPr>
          <p:cNvPr id="5" name="Alt Bilgi Yer Tutucusu 4">
            <a:extLst>
              <a:ext uri="{FF2B5EF4-FFF2-40B4-BE49-F238E27FC236}">
                <a16:creationId xmlns:a16="http://schemas.microsoft.com/office/drawing/2014/main" xmlns="" id="{80DD6612-313E-42ED-8575-D9C7B2775B70}"/>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3619326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1161602"/>
          </a:xfrm>
        </p:spPr>
        <p:txBody>
          <a:bodyPr>
            <a:normAutofit fontScale="90000"/>
          </a:bodyPr>
          <a:lstStyle/>
          <a:p>
            <a:pPr algn="ctr"/>
            <a:r>
              <a:rPr lang="tr-TR" sz="4800" b="1" dirty="0"/>
              <a:t>SRP</a:t>
            </a:r>
            <a:br>
              <a:rPr lang="tr-TR" sz="4800" b="1" dirty="0"/>
            </a:br>
            <a:r>
              <a:rPr lang="tr-TR" sz="4800" b="1" dirty="0"/>
              <a:t>değerler ve karakter güçleri </a:t>
            </a:r>
            <a:br>
              <a:rPr lang="tr-TR" sz="4800" b="1" dirty="0"/>
            </a:br>
            <a:endParaRPr lang="tr-TR" dirty="0"/>
          </a:p>
        </p:txBody>
      </p:sp>
      <p:sp>
        <p:nvSpPr>
          <p:cNvPr id="3" name="İçerik Yer Tutucusu 2"/>
          <p:cNvSpPr>
            <a:spLocks noGrp="1"/>
          </p:cNvSpPr>
          <p:nvPr>
            <p:ph idx="1"/>
          </p:nvPr>
        </p:nvSpPr>
        <p:spPr>
          <a:xfrm>
            <a:off x="1251678" y="1798821"/>
            <a:ext cx="10178322" cy="4080772"/>
          </a:xfrm>
        </p:spPr>
        <p:txBody>
          <a:bodyPr/>
          <a:lstStyle/>
          <a:p>
            <a:r>
              <a:rPr lang="tr-TR" b="1" dirty="0"/>
              <a:t>Sınıf Rehberlik Programı ile öğrencilerin;</a:t>
            </a:r>
          </a:p>
          <a:p>
            <a:pPr marL="0" indent="0">
              <a:buNone/>
            </a:pPr>
            <a:endParaRPr lang="tr-TR" dirty="0"/>
          </a:p>
          <a:p>
            <a:pPr algn="just"/>
            <a:r>
              <a:rPr lang="tr-TR" sz="2400" dirty="0"/>
              <a:t>Milli Eğitim Bakanlığı’nın öğretim programlarında yer alan </a:t>
            </a:r>
            <a:r>
              <a:rPr lang="tr-TR" sz="2400" b="1" dirty="0"/>
              <a:t>kök değerlerle </a:t>
            </a:r>
            <a:r>
              <a:rPr lang="tr-TR" sz="2400" dirty="0"/>
              <a:t>(</a:t>
            </a:r>
            <a:r>
              <a:rPr lang="tr-TR" sz="2400" i="1" dirty="0"/>
              <a:t>adalet, dostluk, dürüstlük, öz-denetim, sabır, saygı, sevgi, sorumluluk, vatanseverlik, yardımseverlik</a:t>
            </a:r>
            <a:r>
              <a:rPr lang="tr-TR" sz="2400" dirty="0"/>
              <a:t>) birlikte, </a:t>
            </a:r>
          </a:p>
          <a:p>
            <a:pPr algn="just"/>
            <a:endParaRPr lang="tr-TR" sz="2400" dirty="0"/>
          </a:p>
          <a:p>
            <a:pPr algn="just"/>
            <a:r>
              <a:rPr lang="tr-TR" sz="2400" b="1" dirty="0"/>
              <a:t>Karakter güçlerinin </a:t>
            </a:r>
            <a:r>
              <a:rPr lang="tr-TR" sz="2400" dirty="0"/>
              <a:t>de (</a:t>
            </a:r>
            <a:r>
              <a:rPr lang="tr-TR" sz="2400" i="1" dirty="0"/>
              <a:t>azim ve kararlılık, öğrenme aşkı, merak, umut ve iyimserlik, nezaket, sosyal zekâ, yaşam coşkusu, cesaret, tedbirlilik, affedicilik, şükran duyma, mizah </a:t>
            </a:r>
            <a:r>
              <a:rPr lang="tr-TR" sz="2400" dirty="0"/>
              <a:t>gibi) geliştirilmesi amaçlanmaktadır. </a:t>
            </a:r>
          </a:p>
          <a:p>
            <a:endParaRPr lang="tr-TR" dirty="0"/>
          </a:p>
        </p:txBody>
      </p:sp>
      <p:sp>
        <p:nvSpPr>
          <p:cNvPr id="4" name="Veri Yer Tutucusu 3"/>
          <p:cNvSpPr>
            <a:spLocks noGrp="1"/>
          </p:cNvSpPr>
          <p:nvPr>
            <p:ph type="dt" sz="half" idx="10"/>
          </p:nvPr>
        </p:nvSpPr>
        <p:spPr/>
        <p:txBody>
          <a:bodyPr/>
          <a:lstStyle/>
          <a:p>
            <a:fld id="{91B185D3-DF2D-4C5A-947E-A8C00525AEF4}" type="datetime1">
              <a:rPr lang="tr-TR" smtClean="0"/>
              <a:t>29.11.2021</a:t>
            </a:fld>
            <a:endParaRPr lang="tr-TR"/>
          </a:p>
        </p:txBody>
      </p:sp>
      <p:sp>
        <p:nvSpPr>
          <p:cNvPr id="5" name="Alt Bilgi Yer Tutucusu 4">
            <a:extLst>
              <a:ext uri="{FF2B5EF4-FFF2-40B4-BE49-F238E27FC236}">
                <a16:creationId xmlns:a16="http://schemas.microsoft.com/office/drawing/2014/main" xmlns="" id="{28507602-87DD-4AB7-8971-C3A908E037B3}"/>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2115227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621956"/>
          </a:xfrm>
        </p:spPr>
        <p:txBody>
          <a:bodyPr>
            <a:noAutofit/>
          </a:bodyPr>
          <a:lstStyle/>
          <a:p>
            <a:pPr algn="ctr"/>
            <a:r>
              <a:rPr lang="tr-TR" sz="3600" dirty="0"/>
              <a:t>SRP</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31726556"/>
              </p:ext>
            </p:extLst>
          </p:nvPr>
        </p:nvGraphicFramePr>
        <p:xfrm>
          <a:off x="1250950" y="1274164"/>
          <a:ext cx="10179050" cy="54114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p:txBody>
          <a:bodyPr/>
          <a:lstStyle/>
          <a:p>
            <a:fld id="{727D957E-A0C4-4BFD-9A8C-F83F3AFB32D3}" type="datetime1">
              <a:rPr lang="tr-TR" smtClean="0"/>
              <a:t>29.11.2021</a:t>
            </a:fld>
            <a:endParaRPr lang="tr-TR"/>
          </a:p>
        </p:txBody>
      </p:sp>
      <p:sp>
        <p:nvSpPr>
          <p:cNvPr id="5" name="Alt Bilgi Yer Tutucusu 4">
            <a:extLst>
              <a:ext uri="{FF2B5EF4-FFF2-40B4-BE49-F238E27FC236}">
                <a16:creationId xmlns:a16="http://schemas.microsoft.com/office/drawing/2014/main" xmlns="" id="{7E8158F7-0BF6-44CA-9199-A58CA8BEEC73}"/>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919641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801838"/>
          </a:xfrm>
        </p:spPr>
        <p:txBody>
          <a:bodyPr>
            <a:normAutofit/>
          </a:bodyPr>
          <a:lstStyle/>
          <a:p>
            <a:pPr algn="ctr"/>
            <a:r>
              <a:rPr lang="tr-TR" sz="4000" dirty="0"/>
              <a:t>SRP SÖZLÜĞÜ</a:t>
            </a:r>
          </a:p>
        </p:txBody>
      </p:sp>
      <p:sp>
        <p:nvSpPr>
          <p:cNvPr id="3" name="İçerik Yer Tutucusu 2"/>
          <p:cNvSpPr>
            <a:spLocks noGrp="1"/>
          </p:cNvSpPr>
          <p:nvPr>
            <p:ph idx="1"/>
          </p:nvPr>
        </p:nvSpPr>
        <p:spPr>
          <a:xfrm>
            <a:off x="1618938" y="2024279"/>
            <a:ext cx="4901783" cy="4455526"/>
          </a:xfrm>
        </p:spPr>
        <p:txBody>
          <a:bodyPr>
            <a:normAutofit/>
          </a:bodyPr>
          <a:lstStyle/>
          <a:p>
            <a:r>
              <a:rPr lang="tr-TR" sz="2400" dirty="0">
                <a:solidFill>
                  <a:schemeClr val="accent2">
                    <a:lumMod val="50000"/>
                  </a:schemeClr>
                </a:solidFill>
              </a:rPr>
              <a:t>Değerler, Yaşam Değerleri, Meslek Değerleri</a:t>
            </a:r>
          </a:p>
          <a:p>
            <a:r>
              <a:rPr lang="tr-TR" sz="2400" dirty="0">
                <a:solidFill>
                  <a:schemeClr val="accent2">
                    <a:lumMod val="50000"/>
                  </a:schemeClr>
                </a:solidFill>
              </a:rPr>
              <a:t>İyi Oluş</a:t>
            </a:r>
          </a:p>
          <a:p>
            <a:r>
              <a:rPr lang="tr-TR" sz="2400" dirty="0">
                <a:solidFill>
                  <a:schemeClr val="accent2">
                    <a:lumMod val="50000"/>
                  </a:schemeClr>
                </a:solidFill>
              </a:rPr>
              <a:t>İyilik Hali</a:t>
            </a:r>
          </a:p>
          <a:p>
            <a:r>
              <a:rPr lang="tr-TR" sz="2400" dirty="0">
                <a:solidFill>
                  <a:schemeClr val="accent2">
                    <a:lumMod val="50000"/>
                  </a:schemeClr>
                </a:solidFill>
              </a:rPr>
              <a:t>Hak Savunuculuğu</a:t>
            </a:r>
          </a:p>
          <a:p>
            <a:r>
              <a:rPr lang="tr-TR" sz="2400" dirty="0">
                <a:solidFill>
                  <a:schemeClr val="accent2">
                    <a:lumMod val="50000"/>
                  </a:schemeClr>
                </a:solidFill>
              </a:rPr>
              <a:t>Beden İmgesi gibi programda yer alan kavramların tanımlarını içermektedir. </a:t>
            </a:r>
          </a:p>
          <a:p>
            <a:endParaRPr lang="tr-TR" sz="2400" dirty="0"/>
          </a:p>
        </p:txBody>
      </p:sp>
      <p:sp>
        <p:nvSpPr>
          <p:cNvPr id="5" name="Veri Yer Tutucusu 4"/>
          <p:cNvSpPr>
            <a:spLocks noGrp="1"/>
          </p:cNvSpPr>
          <p:nvPr>
            <p:ph type="dt" sz="half" idx="10"/>
          </p:nvPr>
        </p:nvSpPr>
        <p:spPr/>
        <p:txBody>
          <a:bodyPr/>
          <a:lstStyle/>
          <a:p>
            <a:fld id="{3ECBE7E5-B1DD-45A3-BE37-3C03BB62966E}" type="datetime1">
              <a:rPr lang="tr-TR" smtClean="0"/>
              <a:t>29.11.2021</a:t>
            </a:fld>
            <a:endParaRPr lang="tr-TR"/>
          </a:p>
        </p:txBody>
      </p:sp>
      <p:sp>
        <p:nvSpPr>
          <p:cNvPr id="6" name="Alt Bilgi Yer Tutucusu 5">
            <a:extLst>
              <a:ext uri="{FF2B5EF4-FFF2-40B4-BE49-F238E27FC236}">
                <a16:creationId xmlns:a16="http://schemas.microsoft.com/office/drawing/2014/main" xmlns="" id="{C4CCEC42-CE4E-4C7B-9890-F63D3097181C}"/>
              </a:ext>
            </a:extLst>
          </p:cNvPr>
          <p:cNvSpPr>
            <a:spLocks noGrp="1"/>
          </p:cNvSpPr>
          <p:nvPr>
            <p:ph type="ftr" sz="quarter" idx="11"/>
          </p:nvPr>
        </p:nvSpPr>
        <p:spPr/>
        <p:txBody>
          <a:bodyPr/>
          <a:lstStyle/>
          <a:p>
            <a:r>
              <a:rPr lang="tr-TR"/>
              <a:t>T.C. MEB. Sınıf Rehberlik Programı - Prof. Dr. Galip YÜKSEL</a:t>
            </a:r>
          </a:p>
        </p:txBody>
      </p:sp>
      <p:pic>
        <p:nvPicPr>
          <p:cNvPr id="4" name="Picture 2" descr="sözlük görseli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b="6634"/>
          <a:stretch/>
        </p:blipFill>
        <p:spPr bwMode="auto">
          <a:xfrm>
            <a:off x="7498774" y="2339073"/>
            <a:ext cx="3603882" cy="3057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141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4"/>
            <a:ext cx="2945568" cy="5074035"/>
          </a:xfrm>
        </p:spPr>
        <p:txBody>
          <a:bodyPr>
            <a:normAutofit/>
          </a:bodyPr>
          <a:lstStyle/>
          <a:p>
            <a:pPr algn="ctr">
              <a:lnSpc>
                <a:spcPct val="150000"/>
              </a:lnSpc>
            </a:pPr>
            <a:r>
              <a:rPr lang="tr-TR" sz="3600" dirty="0"/>
              <a:t/>
            </a:r>
            <a:br>
              <a:rPr lang="tr-TR" sz="3600" dirty="0"/>
            </a:br>
            <a:r>
              <a:rPr lang="tr-TR" sz="3600" dirty="0"/>
              <a:t>SRP</a:t>
            </a:r>
            <a:br>
              <a:rPr lang="tr-TR" sz="3600" dirty="0"/>
            </a:br>
            <a:r>
              <a:rPr lang="tr-TR" sz="3600" dirty="0"/>
              <a:t> yapısı </a:t>
            </a:r>
            <a:endParaRPr lang="tr-TR" sz="3200" dirty="0"/>
          </a:p>
        </p:txBody>
      </p:sp>
      <p:pic>
        <p:nvPicPr>
          <p:cNvPr id="48" name="İçerik Yer Tutucusu 3"/>
          <p:cNvPicPr>
            <a:picLocks noGrp="1" noChangeAspect="1"/>
          </p:cNvPicPr>
          <p:nvPr>
            <p:ph idx="1"/>
          </p:nvPr>
        </p:nvPicPr>
        <p:blipFill rotWithShape="1">
          <a:blip r:embed="rId2"/>
          <a:srcRect b="10631"/>
          <a:stretch/>
        </p:blipFill>
        <p:spPr>
          <a:xfrm>
            <a:off x="5130001" y="54502"/>
            <a:ext cx="5333133" cy="6701965"/>
          </a:xfrm>
          <a:prstGeom prst="rect">
            <a:avLst/>
          </a:prstGeom>
        </p:spPr>
      </p:pic>
      <p:sp>
        <p:nvSpPr>
          <p:cNvPr id="3" name="Veri Yer Tutucusu 2"/>
          <p:cNvSpPr>
            <a:spLocks noGrp="1"/>
          </p:cNvSpPr>
          <p:nvPr>
            <p:ph type="dt" sz="half" idx="10"/>
          </p:nvPr>
        </p:nvSpPr>
        <p:spPr>
          <a:xfrm>
            <a:off x="9495346" y="6509538"/>
            <a:ext cx="2329722" cy="348462"/>
          </a:xfrm>
        </p:spPr>
        <p:txBody>
          <a:bodyPr/>
          <a:lstStyle/>
          <a:p>
            <a:pPr algn="r"/>
            <a:fld id="{626E1291-5A2F-4822-A2DA-EB047C3AB708}" type="datetime1">
              <a:rPr lang="tr-TR" smtClean="0"/>
              <a:t>29.11.2021</a:t>
            </a:fld>
            <a:endParaRPr lang="tr-TR" dirty="0"/>
          </a:p>
        </p:txBody>
      </p:sp>
      <p:sp>
        <p:nvSpPr>
          <p:cNvPr id="4" name="Alt Bilgi Yer Tutucusu 3">
            <a:extLst>
              <a:ext uri="{FF2B5EF4-FFF2-40B4-BE49-F238E27FC236}">
                <a16:creationId xmlns:a16="http://schemas.microsoft.com/office/drawing/2014/main" xmlns="" id="{10231989-7E94-42BA-BA86-3ECAC85E7B65}"/>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410249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66668" y="622228"/>
            <a:ext cx="4609476" cy="5178966"/>
          </a:xfrm>
        </p:spPr>
        <p:txBody>
          <a:bodyPr>
            <a:normAutofit fontScale="90000"/>
          </a:bodyPr>
          <a:lstStyle/>
          <a:p>
            <a:pPr algn="ctr">
              <a:lnSpc>
                <a:spcPct val="150000"/>
              </a:lnSpc>
            </a:pPr>
            <a:r>
              <a:rPr lang="tr-TR" cap="none"/>
              <a:t/>
            </a:r>
            <a:br>
              <a:rPr lang="tr-TR" cap="none"/>
            </a:br>
            <a:r>
              <a:rPr lang="tr-TR" cap="none"/>
              <a:t>SINIF REHBERLİK PROGRAMI (SRP)</a:t>
            </a:r>
            <a:endParaRPr lang="tr-TR" cap="none" dirty="0"/>
          </a:p>
        </p:txBody>
      </p:sp>
      <p:sp>
        <p:nvSpPr>
          <p:cNvPr id="3" name="İçerik Yer Tutucusu 2"/>
          <p:cNvSpPr>
            <a:spLocks noGrp="1"/>
          </p:cNvSpPr>
          <p:nvPr>
            <p:ph idx="1"/>
          </p:nvPr>
        </p:nvSpPr>
        <p:spPr>
          <a:xfrm>
            <a:off x="5584874" y="267286"/>
            <a:ext cx="5972541" cy="5533908"/>
          </a:xfrm>
        </p:spPr>
        <p:txBody>
          <a:bodyPr>
            <a:normAutofit/>
          </a:bodyPr>
          <a:lstStyle/>
          <a:p>
            <a:r>
              <a:rPr lang="tr-TR" sz="2800" b="1" dirty="0">
                <a:solidFill>
                  <a:schemeClr val="accent1"/>
                </a:solidFill>
              </a:rPr>
              <a:t>Hazırlanma Süreci</a:t>
            </a:r>
          </a:p>
          <a:p>
            <a:r>
              <a:rPr lang="tr-TR" sz="2800" b="1" dirty="0">
                <a:solidFill>
                  <a:schemeClr val="accent1"/>
                </a:solidFill>
              </a:rPr>
              <a:t>Amaçları</a:t>
            </a:r>
          </a:p>
          <a:p>
            <a:r>
              <a:rPr lang="tr-TR" sz="2800" b="1" dirty="0">
                <a:solidFill>
                  <a:schemeClr val="accent1"/>
                </a:solidFill>
              </a:rPr>
              <a:t>Vizyon, Misyonu </a:t>
            </a:r>
          </a:p>
          <a:p>
            <a:r>
              <a:rPr lang="tr-TR" sz="2800" b="1" dirty="0">
                <a:solidFill>
                  <a:schemeClr val="accent1"/>
                </a:solidFill>
              </a:rPr>
              <a:t>Özellikleri</a:t>
            </a:r>
          </a:p>
          <a:p>
            <a:r>
              <a:rPr lang="tr-TR" sz="2800" b="1" dirty="0">
                <a:solidFill>
                  <a:schemeClr val="accent1"/>
                </a:solidFill>
              </a:rPr>
              <a:t>Karakter Güçleri</a:t>
            </a:r>
          </a:p>
          <a:p>
            <a:r>
              <a:rPr lang="tr-TR" sz="2800" b="1" dirty="0">
                <a:solidFill>
                  <a:schemeClr val="accent1"/>
                </a:solidFill>
              </a:rPr>
              <a:t>Program Sözlüğü</a:t>
            </a:r>
          </a:p>
          <a:p>
            <a:r>
              <a:rPr lang="tr-TR" sz="2800" b="1" dirty="0">
                <a:solidFill>
                  <a:schemeClr val="accent1"/>
                </a:solidFill>
              </a:rPr>
              <a:t>Yapısı ve Kazanımlar </a:t>
            </a:r>
          </a:p>
          <a:p>
            <a:r>
              <a:rPr lang="tr-TR" sz="2800" b="1" dirty="0">
                <a:solidFill>
                  <a:srgbClr val="0070C0"/>
                </a:solidFill>
              </a:rPr>
              <a:t>2020 SRP ile 2006-2007 SRP Arasındaki Farklar </a:t>
            </a:r>
          </a:p>
          <a:p>
            <a:pPr marL="0" indent="0">
              <a:buNone/>
            </a:pPr>
            <a:endParaRPr lang="tr-TR" b="1" dirty="0"/>
          </a:p>
          <a:p>
            <a:endParaRPr lang="tr-TR" dirty="0"/>
          </a:p>
        </p:txBody>
      </p:sp>
      <p:sp>
        <p:nvSpPr>
          <p:cNvPr id="4" name="Veri Yer Tutucusu 3"/>
          <p:cNvSpPr>
            <a:spLocks noGrp="1"/>
          </p:cNvSpPr>
          <p:nvPr>
            <p:ph type="dt" sz="half" idx="10"/>
          </p:nvPr>
        </p:nvSpPr>
        <p:spPr/>
        <p:txBody>
          <a:bodyPr/>
          <a:lstStyle/>
          <a:p>
            <a:fld id="{E01971B9-51CE-4B64-83A1-083A8E46728A}" type="datetime1">
              <a:rPr lang="tr-TR" smtClean="0"/>
              <a:t>29.11.2021</a:t>
            </a:fld>
            <a:endParaRPr lang="tr-TR"/>
          </a:p>
        </p:txBody>
      </p:sp>
      <p:sp>
        <p:nvSpPr>
          <p:cNvPr id="5" name="Alt Bilgi Yer Tutucusu 4">
            <a:extLst>
              <a:ext uri="{FF2B5EF4-FFF2-40B4-BE49-F238E27FC236}">
                <a16:creationId xmlns:a16="http://schemas.microsoft.com/office/drawing/2014/main" xmlns="" id="{DA253B6A-86BA-49C1-A130-BD7B6720F5E0}"/>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417891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247474"/>
            <a:ext cx="10178322" cy="532015"/>
          </a:xfrm>
        </p:spPr>
        <p:txBody>
          <a:bodyPr>
            <a:noAutofit/>
          </a:bodyPr>
          <a:lstStyle/>
          <a:p>
            <a:pPr algn="ctr"/>
            <a:r>
              <a:rPr lang="tr-TR" sz="3600" cap="none" dirty="0"/>
              <a:t>SRP KAZANIMLARI</a:t>
            </a:r>
            <a:endParaRPr lang="tr-TR" sz="3200" cap="none" dirty="0"/>
          </a:p>
        </p:txBody>
      </p:sp>
      <p:sp>
        <p:nvSpPr>
          <p:cNvPr id="3" name="Veri Yer Tutucusu 2"/>
          <p:cNvSpPr>
            <a:spLocks noGrp="1"/>
          </p:cNvSpPr>
          <p:nvPr>
            <p:ph type="dt" sz="half" idx="10"/>
          </p:nvPr>
        </p:nvSpPr>
        <p:spPr/>
        <p:txBody>
          <a:bodyPr/>
          <a:lstStyle/>
          <a:p>
            <a:fld id="{9519D978-71B3-4301-AFBE-1B17A89AE5D1}" type="datetime1">
              <a:rPr lang="tr-TR" smtClean="0"/>
              <a:t>29.11.2021</a:t>
            </a:fld>
            <a:endParaRPr lang="tr-TR"/>
          </a:p>
        </p:txBody>
      </p:sp>
      <p:sp>
        <p:nvSpPr>
          <p:cNvPr id="5" name="Alt Bilgi Yer Tutucusu 4">
            <a:extLst>
              <a:ext uri="{FF2B5EF4-FFF2-40B4-BE49-F238E27FC236}">
                <a16:creationId xmlns:a16="http://schemas.microsoft.com/office/drawing/2014/main" xmlns="" id="{DA69CF4B-8CD1-43FD-90DD-B6273C1120FD}"/>
              </a:ext>
            </a:extLst>
          </p:cNvPr>
          <p:cNvSpPr>
            <a:spLocks noGrp="1"/>
          </p:cNvSpPr>
          <p:nvPr>
            <p:ph type="ftr" sz="quarter" idx="11"/>
          </p:nvPr>
        </p:nvSpPr>
        <p:spPr/>
        <p:txBody>
          <a:bodyPr/>
          <a:lstStyle/>
          <a:p>
            <a:r>
              <a:rPr lang="tr-TR"/>
              <a:t>T.C. MEB. Sınıf Rehberlik Programı - Prof. Dr. Galip YÜKSEL</a:t>
            </a:r>
          </a:p>
        </p:txBody>
      </p:sp>
      <p:graphicFrame>
        <p:nvGraphicFramePr>
          <p:cNvPr id="4" name="Tablo 3"/>
          <p:cNvGraphicFramePr>
            <a:graphicFrameLocks noGrp="1"/>
          </p:cNvGraphicFramePr>
          <p:nvPr>
            <p:extLst>
              <p:ext uri="{D42A27DB-BD31-4B8C-83A1-F6EECF244321}">
                <p14:modId xmlns:p14="http://schemas.microsoft.com/office/powerpoint/2010/main" val="1963369251"/>
              </p:ext>
            </p:extLst>
          </p:nvPr>
        </p:nvGraphicFramePr>
        <p:xfrm>
          <a:off x="2532234" y="927588"/>
          <a:ext cx="7617210" cy="5930412"/>
        </p:xfrm>
        <a:graphic>
          <a:graphicData uri="http://schemas.openxmlformats.org/drawingml/2006/table">
            <a:tbl>
              <a:tblPr firstRow="1" firstCol="1" lastRow="1" lastCol="1" bandRow="1" bandCol="1">
                <a:tableStyleId>{5C22544A-7EE6-4342-B048-85BDC9FD1C3A}</a:tableStyleId>
              </a:tblPr>
              <a:tblGrid>
                <a:gridCol w="2489471">
                  <a:extLst>
                    <a:ext uri="{9D8B030D-6E8A-4147-A177-3AD203B41FA5}">
                      <a16:colId xmlns:a16="http://schemas.microsoft.com/office/drawing/2014/main" xmlns="" val="3964740520"/>
                    </a:ext>
                  </a:extLst>
                </a:gridCol>
                <a:gridCol w="4085908">
                  <a:extLst>
                    <a:ext uri="{9D8B030D-6E8A-4147-A177-3AD203B41FA5}">
                      <a16:colId xmlns:a16="http://schemas.microsoft.com/office/drawing/2014/main" xmlns="" val="2531458832"/>
                    </a:ext>
                  </a:extLst>
                </a:gridCol>
                <a:gridCol w="1041831">
                  <a:extLst>
                    <a:ext uri="{9D8B030D-6E8A-4147-A177-3AD203B41FA5}">
                      <a16:colId xmlns:a16="http://schemas.microsoft.com/office/drawing/2014/main" xmlns="" val="3879734822"/>
                    </a:ext>
                  </a:extLst>
                </a:gridCol>
              </a:tblGrid>
              <a:tr h="992652">
                <a:tc>
                  <a:txBody>
                    <a:bodyPr/>
                    <a:lstStyle/>
                    <a:p>
                      <a:pPr algn="ctr">
                        <a:lnSpc>
                          <a:spcPct val="150000"/>
                        </a:lnSpc>
                        <a:spcBef>
                          <a:spcPts val="600"/>
                        </a:spcBef>
                        <a:spcAft>
                          <a:spcPts val="0"/>
                        </a:spcAft>
                      </a:pPr>
                      <a:r>
                        <a:rPr lang="tr-TR" sz="1400" dirty="0">
                          <a:effectLst/>
                        </a:rPr>
                        <a:t>GELİŞİM ALANLARI</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2">
                        <a:lumMod val="75000"/>
                      </a:schemeClr>
                    </a:solidFill>
                  </a:tcPr>
                </a:tc>
                <a:tc>
                  <a:txBody>
                    <a:bodyPr/>
                    <a:lstStyle/>
                    <a:p>
                      <a:pPr algn="ctr">
                        <a:lnSpc>
                          <a:spcPct val="150000"/>
                        </a:lnSpc>
                        <a:spcBef>
                          <a:spcPts val="600"/>
                        </a:spcBef>
                        <a:spcAft>
                          <a:spcPts val="0"/>
                        </a:spcAft>
                      </a:pPr>
                      <a:r>
                        <a:rPr lang="tr-TR" sz="1400" dirty="0">
                          <a:effectLst/>
                        </a:rPr>
                        <a:t>YETERLİKLER</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2">
                        <a:lumMod val="75000"/>
                      </a:schemeClr>
                    </a:solidFill>
                  </a:tcPr>
                </a:tc>
                <a:tc>
                  <a:txBody>
                    <a:bodyPr/>
                    <a:lstStyle/>
                    <a:p>
                      <a:pPr algn="ctr">
                        <a:lnSpc>
                          <a:spcPct val="150000"/>
                        </a:lnSpc>
                        <a:spcBef>
                          <a:spcPts val="600"/>
                        </a:spcBef>
                        <a:spcAft>
                          <a:spcPts val="0"/>
                        </a:spcAft>
                      </a:pPr>
                      <a:r>
                        <a:rPr lang="tr-TR" sz="1400" dirty="0">
                          <a:effectLst/>
                        </a:rPr>
                        <a:t>KAZANIM SAYISI</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2">
                        <a:lumMod val="75000"/>
                      </a:schemeClr>
                    </a:solidFill>
                  </a:tcPr>
                </a:tc>
                <a:extLst>
                  <a:ext uri="{0D108BD9-81ED-4DB2-BD59-A6C34878D82A}">
                    <a16:rowId xmlns:a16="http://schemas.microsoft.com/office/drawing/2014/main" xmlns="" val="1188834249"/>
                  </a:ext>
                </a:extLst>
              </a:tr>
              <a:tr h="282950">
                <a:tc rowSpan="3">
                  <a:txBody>
                    <a:bodyPr/>
                    <a:lstStyle/>
                    <a:p>
                      <a:pPr algn="ctr">
                        <a:lnSpc>
                          <a:spcPct val="150000"/>
                        </a:lnSpc>
                        <a:spcBef>
                          <a:spcPts val="600"/>
                        </a:spcBef>
                        <a:spcAft>
                          <a:spcPts val="0"/>
                        </a:spcAft>
                      </a:pPr>
                      <a:r>
                        <a:rPr lang="tr-TR" sz="1800" dirty="0">
                          <a:effectLst/>
                        </a:rPr>
                        <a:t>Akademik</a:t>
                      </a:r>
                      <a:endParaRPr lang="tr-TR" sz="1100" dirty="0">
                        <a:effectLst/>
                      </a:endParaRPr>
                    </a:p>
                    <a:p>
                      <a:pPr algn="ctr">
                        <a:lnSpc>
                          <a:spcPct val="150000"/>
                        </a:lnSpc>
                        <a:spcBef>
                          <a:spcPts val="600"/>
                        </a:spcBef>
                        <a:spcAft>
                          <a:spcPts val="0"/>
                        </a:spcAft>
                      </a:pPr>
                      <a:r>
                        <a:rPr lang="tr-TR" sz="1800" dirty="0">
                          <a:effectLst/>
                        </a:rPr>
                        <a:t>Gelişim</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1">
                        <a:lumMod val="60000"/>
                        <a:lumOff val="40000"/>
                      </a:schemeClr>
                    </a:solidFill>
                  </a:tcPr>
                </a:tc>
                <a:tc>
                  <a:txBody>
                    <a:bodyPr/>
                    <a:lstStyle/>
                    <a:p>
                      <a:pPr algn="l">
                        <a:lnSpc>
                          <a:spcPct val="150000"/>
                        </a:lnSpc>
                        <a:spcBef>
                          <a:spcPts val="300"/>
                        </a:spcBef>
                        <a:spcAft>
                          <a:spcPts val="300"/>
                        </a:spcAft>
                      </a:pPr>
                      <a:r>
                        <a:rPr lang="tr-TR" sz="1600" dirty="0">
                          <a:effectLst/>
                        </a:rPr>
                        <a:t>Okula ve Okulun Çevresine Uyum</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1">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18</a:t>
                      </a:r>
                    </a:p>
                  </a:txBody>
                  <a:tcPr marL="46078" marR="46078" marT="0" marB="0" anchor="ctr">
                    <a:solidFill>
                      <a:schemeClr val="accent1">
                        <a:lumMod val="60000"/>
                        <a:lumOff val="40000"/>
                      </a:schemeClr>
                    </a:solidFill>
                  </a:tcPr>
                </a:tc>
                <a:extLst>
                  <a:ext uri="{0D108BD9-81ED-4DB2-BD59-A6C34878D82A}">
                    <a16:rowId xmlns:a16="http://schemas.microsoft.com/office/drawing/2014/main" xmlns="" val="944498381"/>
                  </a:ext>
                </a:extLst>
              </a:tr>
              <a:tr h="282950">
                <a:tc vMerge="1">
                  <a:txBody>
                    <a:bodyPr/>
                    <a:lstStyle/>
                    <a:p>
                      <a:endParaRPr lang="tr-TR"/>
                    </a:p>
                  </a:txBody>
                  <a:tcPr/>
                </a:tc>
                <a:tc>
                  <a:txBody>
                    <a:bodyPr/>
                    <a:lstStyle/>
                    <a:p>
                      <a:pPr marL="0" marR="0" lvl="0" indent="0" algn="l" defTabSz="914400" rtl="0" eaLnBrk="1" fontAlgn="auto" latinLnBrk="0" hangingPunct="1">
                        <a:lnSpc>
                          <a:spcPct val="150000"/>
                        </a:lnSpc>
                        <a:spcBef>
                          <a:spcPts val="300"/>
                        </a:spcBef>
                        <a:spcAft>
                          <a:spcPts val="300"/>
                        </a:spcAft>
                        <a:buClrTx/>
                        <a:buSzTx/>
                        <a:buFontTx/>
                        <a:buNone/>
                        <a:tabLst/>
                        <a:defRPr/>
                      </a:pPr>
                      <a:r>
                        <a:rPr lang="tr-TR" sz="1600" dirty="0">
                          <a:effectLst/>
                        </a:rPr>
                        <a:t>Akademik Anlayış ve Sorumluluk</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1">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20</a:t>
                      </a:r>
                    </a:p>
                  </a:txBody>
                  <a:tcPr marL="46078" marR="46078" marT="0" marB="0" anchor="ctr">
                    <a:solidFill>
                      <a:schemeClr val="accent1">
                        <a:lumMod val="60000"/>
                        <a:lumOff val="40000"/>
                      </a:schemeClr>
                    </a:solidFill>
                  </a:tcPr>
                </a:tc>
                <a:extLst>
                  <a:ext uri="{0D108BD9-81ED-4DB2-BD59-A6C34878D82A}">
                    <a16:rowId xmlns:a16="http://schemas.microsoft.com/office/drawing/2014/main" xmlns="" val="415252587"/>
                  </a:ext>
                </a:extLst>
              </a:tr>
              <a:tr h="282950">
                <a:tc vMerge="1">
                  <a:txBody>
                    <a:bodyPr/>
                    <a:lstStyle/>
                    <a:p>
                      <a:endParaRPr lang="tr-TR"/>
                    </a:p>
                  </a:txBody>
                  <a:tcPr/>
                </a:tc>
                <a:tc>
                  <a:txBody>
                    <a:bodyPr/>
                    <a:lstStyle/>
                    <a:p>
                      <a:pPr marL="0" marR="0" lvl="0" indent="0" algn="l" defTabSz="914400" rtl="0" eaLnBrk="1" fontAlgn="auto" latinLnBrk="0" hangingPunct="1">
                        <a:lnSpc>
                          <a:spcPct val="150000"/>
                        </a:lnSpc>
                        <a:spcBef>
                          <a:spcPts val="300"/>
                        </a:spcBef>
                        <a:spcAft>
                          <a:spcPts val="300"/>
                        </a:spcAft>
                        <a:buClrTx/>
                        <a:buSzTx/>
                        <a:buFontTx/>
                        <a:buNone/>
                        <a:tabLst/>
                        <a:defRPr/>
                      </a:pPr>
                      <a:r>
                        <a:rPr lang="tr-TR" sz="1600" dirty="0">
                          <a:effectLst/>
                        </a:rPr>
                        <a:t>Eğitsel Planlama ve Başarı</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1">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27</a:t>
                      </a:r>
                    </a:p>
                  </a:txBody>
                  <a:tcPr marL="46078" marR="46078" marT="0" marB="0" anchor="ctr">
                    <a:solidFill>
                      <a:schemeClr val="accent1">
                        <a:lumMod val="60000"/>
                        <a:lumOff val="40000"/>
                      </a:schemeClr>
                    </a:solidFill>
                  </a:tcPr>
                </a:tc>
                <a:extLst>
                  <a:ext uri="{0D108BD9-81ED-4DB2-BD59-A6C34878D82A}">
                    <a16:rowId xmlns:a16="http://schemas.microsoft.com/office/drawing/2014/main" xmlns="" val="3064810950"/>
                  </a:ext>
                </a:extLst>
              </a:tr>
              <a:tr h="282950">
                <a:tc rowSpan="3">
                  <a:txBody>
                    <a:bodyPr/>
                    <a:lstStyle/>
                    <a:p>
                      <a:pPr algn="ctr">
                        <a:lnSpc>
                          <a:spcPct val="150000"/>
                        </a:lnSpc>
                        <a:spcBef>
                          <a:spcPts val="600"/>
                        </a:spcBef>
                        <a:spcAft>
                          <a:spcPts val="0"/>
                        </a:spcAft>
                      </a:pPr>
                      <a:r>
                        <a:rPr lang="tr-TR" sz="1800" dirty="0">
                          <a:effectLst/>
                        </a:rPr>
                        <a:t>Kariyer Gelişimi</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l">
                        <a:lnSpc>
                          <a:spcPct val="150000"/>
                        </a:lnSpc>
                        <a:spcBef>
                          <a:spcPts val="300"/>
                        </a:spcBef>
                        <a:spcAft>
                          <a:spcPts val="300"/>
                        </a:spcAft>
                      </a:pPr>
                      <a:r>
                        <a:rPr lang="tr-TR" sz="1600" dirty="0">
                          <a:effectLst/>
                        </a:rPr>
                        <a:t>Kariyer Farkındalığı</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32</a:t>
                      </a:r>
                    </a:p>
                  </a:txBody>
                  <a:tcPr marL="46078" marR="46078" marT="0" marB="0" anchor="ctr">
                    <a:solidFill>
                      <a:srgbClr val="FFC000"/>
                    </a:solidFill>
                  </a:tcPr>
                </a:tc>
                <a:extLst>
                  <a:ext uri="{0D108BD9-81ED-4DB2-BD59-A6C34878D82A}">
                    <a16:rowId xmlns:a16="http://schemas.microsoft.com/office/drawing/2014/main" xmlns="" val="2832941356"/>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Kariyer Hazırlığı</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15</a:t>
                      </a:r>
                    </a:p>
                  </a:txBody>
                  <a:tcPr marL="46078" marR="46078" marT="0" marB="0" anchor="ctr">
                    <a:solidFill>
                      <a:srgbClr val="FFC000"/>
                    </a:solidFill>
                  </a:tcPr>
                </a:tc>
                <a:extLst>
                  <a:ext uri="{0D108BD9-81ED-4DB2-BD59-A6C34878D82A}">
                    <a16:rowId xmlns:a16="http://schemas.microsoft.com/office/drawing/2014/main" xmlns="" val="3224978203"/>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Kariyer Planlama</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15</a:t>
                      </a:r>
                    </a:p>
                  </a:txBody>
                  <a:tcPr marL="46078" marR="46078" marT="0" marB="0" anchor="ctr">
                    <a:solidFill>
                      <a:srgbClr val="FFC000"/>
                    </a:solidFill>
                  </a:tcPr>
                </a:tc>
                <a:extLst>
                  <a:ext uri="{0D108BD9-81ED-4DB2-BD59-A6C34878D82A}">
                    <a16:rowId xmlns:a16="http://schemas.microsoft.com/office/drawing/2014/main" xmlns="" val="380333628"/>
                  </a:ext>
                </a:extLst>
              </a:tr>
              <a:tr h="282950">
                <a:tc rowSpan="5">
                  <a:txBody>
                    <a:bodyPr/>
                    <a:lstStyle/>
                    <a:p>
                      <a:pPr algn="ctr">
                        <a:lnSpc>
                          <a:spcPct val="150000"/>
                        </a:lnSpc>
                        <a:spcBef>
                          <a:spcPts val="600"/>
                        </a:spcBef>
                        <a:spcAft>
                          <a:spcPts val="0"/>
                        </a:spcAft>
                      </a:pPr>
                      <a:r>
                        <a:rPr lang="tr-TR" sz="1800" dirty="0">
                          <a:effectLst/>
                        </a:rPr>
                        <a:t>Sosyal</a:t>
                      </a:r>
                      <a:r>
                        <a:rPr lang="tr-TR" sz="1800" baseline="0" dirty="0">
                          <a:effectLst/>
                        </a:rPr>
                        <a:t> </a:t>
                      </a:r>
                      <a:r>
                        <a:rPr lang="tr-TR" sz="1800" dirty="0">
                          <a:effectLst/>
                        </a:rPr>
                        <a:t>Duygusal</a:t>
                      </a:r>
                      <a:endParaRPr lang="tr-TR" sz="1100" dirty="0">
                        <a:effectLst/>
                      </a:endParaRPr>
                    </a:p>
                    <a:p>
                      <a:pPr algn="ctr">
                        <a:lnSpc>
                          <a:spcPct val="150000"/>
                        </a:lnSpc>
                        <a:spcBef>
                          <a:spcPts val="600"/>
                        </a:spcBef>
                        <a:spcAft>
                          <a:spcPts val="0"/>
                        </a:spcAft>
                      </a:pPr>
                      <a:r>
                        <a:rPr lang="tr-TR" sz="1800" dirty="0">
                          <a:effectLst/>
                        </a:rPr>
                        <a:t>Gelişim</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l">
                        <a:lnSpc>
                          <a:spcPct val="150000"/>
                        </a:lnSpc>
                        <a:spcBef>
                          <a:spcPts val="300"/>
                        </a:spcBef>
                        <a:spcAft>
                          <a:spcPts val="300"/>
                        </a:spcAft>
                      </a:pPr>
                      <a:r>
                        <a:rPr lang="tr-TR" sz="1600" dirty="0">
                          <a:effectLst/>
                        </a:rPr>
                        <a:t>Kişisel Güvenliğini Sağlama</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30</a:t>
                      </a:r>
                    </a:p>
                  </a:txBody>
                  <a:tcPr marL="46078" marR="46078" marT="0" marB="0" anchor="ctr">
                    <a:solidFill>
                      <a:schemeClr val="accent4">
                        <a:lumMod val="60000"/>
                        <a:lumOff val="40000"/>
                      </a:schemeClr>
                    </a:solidFill>
                  </a:tcPr>
                </a:tc>
                <a:extLst>
                  <a:ext uri="{0D108BD9-81ED-4DB2-BD59-A6C34878D82A}">
                    <a16:rowId xmlns:a16="http://schemas.microsoft.com/office/drawing/2014/main" xmlns="" val="3914935826"/>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Benlik Farkındalığı</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50</a:t>
                      </a:r>
                    </a:p>
                  </a:txBody>
                  <a:tcPr marL="46078" marR="46078" marT="0" marB="0" anchor="ctr">
                    <a:solidFill>
                      <a:schemeClr val="accent4">
                        <a:lumMod val="60000"/>
                        <a:lumOff val="40000"/>
                      </a:schemeClr>
                    </a:solidFill>
                  </a:tcPr>
                </a:tc>
                <a:extLst>
                  <a:ext uri="{0D108BD9-81ED-4DB2-BD59-A6C34878D82A}">
                    <a16:rowId xmlns:a16="http://schemas.microsoft.com/office/drawing/2014/main" xmlns="" val="129027314"/>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Kişiler Arası Beceriler</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48</a:t>
                      </a:r>
                    </a:p>
                  </a:txBody>
                  <a:tcPr marL="46078" marR="46078" marT="0" marB="0" anchor="ctr">
                    <a:solidFill>
                      <a:schemeClr val="accent4">
                        <a:lumMod val="60000"/>
                        <a:lumOff val="40000"/>
                      </a:schemeClr>
                    </a:solidFill>
                  </a:tcPr>
                </a:tc>
                <a:extLst>
                  <a:ext uri="{0D108BD9-81ED-4DB2-BD59-A6C34878D82A}">
                    <a16:rowId xmlns:a16="http://schemas.microsoft.com/office/drawing/2014/main" xmlns="" val="3542218215"/>
                  </a:ext>
                </a:extLst>
              </a:tr>
              <a:tr h="282950">
                <a:tc vMerge="1">
                  <a:txBody>
                    <a:bodyPr/>
                    <a:lstStyle/>
                    <a:p>
                      <a:endParaRPr lang="tr-TR"/>
                    </a:p>
                  </a:txBody>
                  <a:tcPr/>
                </a:tc>
                <a:tc>
                  <a:txBody>
                    <a:bodyPr/>
                    <a:lstStyle/>
                    <a:p>
                      <a:pPr algn="l">
                        <a:lnSpc>
                          <a:spcPct val="150000"/>
                        </a:lnSpc>
                        <a:spcBef>
                          <a:spcPts val="300"/>
                        </a:spcBef>
                        <a:spcAft>
                          <a:spcPts val="300"/>
                        </a:spcAft>
                      </a:pPr>
                      <a:r>
                        <a:rPr lang="tr-TR" sz="1600" dirty="0">
                          <a:effectLst/>
                        </a:rPr>
                        <a:t>Duyguları Anlama ve Yönetme</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21</a:t>
                      </a:r>
                    </a:p>
                  </a:txBody>
                  <a:tcPr marL="46078" marR="46078" marT="0" marB="0" anchor="ctr">
                    <a:solidFill>
                      <a:schemeClr val="accent4">
                        <a:lumMod val="60000"/>
                        <a:lumOff val="40000"/>
                      </a:schemeClr>
                    </a:solidFill>
                  </a:tcPr>
                </a:tc>
                <a:extLst>
                  <a:ext uri="{0D108BD9-81ED-4DB2-BD59-A6C34878D82A}">
                    <a16:rowId xmlns:a16="http://schemas.microsoft.com/office/drawing/2014/main" xmlns="" val="1289291052"/>
                  </a:ext>
                </a:extLst>
              </a:tr>
              <a:tr h="243659">
                <a:tc vMerge="1">
                  <a:txBody>
                    <a:bodyPr/>
                    <a:lstStyle/>
                    <a:p>
                      <a:endParaRPr lang="tr-TR"/>
                    </a:p>
                  </a:txBody>
                  <a:tcPr/>
                </a:tc>
                <a:tc>
                  <a:txBody>
                    <a:bodyPr/>
                    <a:lstStyle/>
                    <a:p>
                      <a:pPr algn="l">
                        <a:lnSpc>
                          <a:spcPct val="150000"/>
                        </a:lnSpc>
                        <a:spcBef>
                          <a:spcPts val="300"/>
                        </a:spcBef>
                        <a:spcAft>
                          <a:spcPts val="300"/>
                        </a:spcAft>
                      </a:pPr>
                      <a:r>
                        <a:rPr lang="tr-TR" sz="1600" dirty="0">
                          <a:effectLst/>
                        </a:rPr>
                        <a:t>Karar Verme</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chemeClr val="accent4">
                        <a:lumMod val="60000"/>
                        <a:lumOff val="40000"/>
                      </a:schemeClr>
                    </a:solidFill>
                  </a:tcPr>
                </a:tc>
                <a:tc>
                  <a:txBody>
                    <a:bodyPr/>
                    <a:lstStyle/>
                    <a:p>
                      <a:pPr algn="ctr">
                        <a:lnSpc>
                          <a:spcPct val="150000"/>
                        </a:lnSpc>
                        <a:spcBef>
                          <a:spcPts val="600"/>
                        </a:spcBef>
                        <a:spcAft>
                          <a:spcPts val="0"/>
                        </a:spcAf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14</a:t>
                      </a:r>
                    </a:p>
                  </a:txBody>
                  <a:tcPr marL="46078" marR="46078" marT="0" marB="0" anchor="ctr">
                    <a:solidFill>
                      <a:schemeClr val="accent4">
                        <a:lumMod val="60000"/>
                        <a:lumOff val="40000"/>
                      </a:schemeClr>
                    </a:solidFill>
                  </a:tcPr>
                </a:tc>
                <a:extLst>
                  <a:ext uri="{0D108BD9-81ED-4DB2-BD59-A6C34878D82A}">
                    <a16:rowId xmlns:a16="http://schemas.microsoft.com/office/drawing/2014/main" xmlns="" val="2774122625"/>
                  </a:ext>
                </a:extLst>
              </a:tr>
              <a:tr h="330884">
                <a:tc gridSpan="2">
                  <a:txBody>
                    <a:bodyPr/>
                    <a:lstStyle/>
                    <a:p>
                      <a:pPr algn="ctr">
                        <a:lnSpc>
                          <a:spcPct val="150000"/>
                        </a:lnSpc>
                        <a:spcBef>
                          <a:spcPts val="600"/>
                        </a:spcBef>
                        <a:spcAft>
                          <a:spcPts val="0"/>
                        </a:spcAft>
                      </a:pPr>
                      <a:r>
                        <a:rPr lang="tr-TR" sz="1800" dirty="0">
                          <a:effectLst/>
                        </a:rPr>
                        <a:t>TOPLAM</a:t>
                      </a:r>
                      <a:endParaRPr lang="tr-T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solidFill>
                      <a:schemeClr val="accent2">
                        <a:lumMod val="75000"/>
                      </a:schemeClr>
                    </a:solidFill>
                  </a:tcPr>
                </a:tc>
                <a:tc hMerge="1">
                  <a:txBody>
                    <a:bodyPr/>
                    <a:lstStyle/>
                    <a:p>
                      <a:endParaRPr lang="tr-TR"/>
                    </a:p>
                  </a:txBody>
                  <a:tcPr/>
                </a:tc>
                <a:tc>
                  <a:txBody>
                    <a:bodyPr/>
                    <a:lstStyle/>
                    <a:p>
                      <a:pPr algn="ctr">
                        <a:lnSpc>
                          <a:spcPct val="150000"/>
                        </a:lnSpc>
                        <a:spcBef>
                          <a:spcPts val="600"/>
                        </a:spcBef>
                        <a:spcAft>
                          <a:spcPts val="0"/>
                        </a:spcAft>
                      </a:pP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290</a:t>
                      </a:r>
                    </a:p>
                  </a:txBody>
                  <a:tcPr marL="46078" marR="46078" marT="0" marB="0" anchor="ctr">
                    <a:solidFill>
                      <a:schemeClr val="accent2">
                        <a:lumMod val="75000"/>
                      </a:schemeClr>
                    </a:solidFill>
                  </a:tcPr>
                </a:tc>
                <a:extLst>
                  <a:ext uri="{0D108BD9-81ED-4DB2-BD59-A6C34878D82A}">
                    <a16:rowId xmlns:a16="http://schemas.microsoft.com/office/drawing/2014/main" xmlns="" val="3037604916"/>
                  </a:ext>
                </a:extLst>
              </a:tr>
            </a:tbl>
          </a:graphicData>
        </a:graphic>
      </p:graphicFrame>
    </p:spTree>
    <p:extLst>
      <p:ext uri="{BB962C8B-B14F-4D97-AF65-F5344CB8AC3E}">
        <p14:creationId xmlns:p14="http://schemas.microsoft.com/office/powerpoint/2010/main" val="3443387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cx1="http://schemas.microsoft.com/office/drawing/2015/9/8/chartex" xmlns="" Requires="cx1">
          <p:graphicFrame>
            <p:nvGraphicFramePr>
              <p:cNvPr id="4" name="Grafik 3"/>
              <p:cNvGraphicFramePr/>
              <p:nvPr>
                <p:extLst>
                  <p:ext uri="{D42A27DB-BD31-4B8C-83A1-F6EECF244321}">
                    <p14:modId xmlns:p14="http://schemas.microsoft.com/office/powerpoint/2010/main" val="2659552374"/>
                  </p:ext>
                </p:extLst>
              </p:nvPr>
            </p:nvGraphicFramePr>
            <p:xfrm>
              <a:off x="1768839" y="209862"/>
              <a:ext cx="8454453" cy="635583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4" name="Grafik 3"/>
              <p:cNvPicPr>
                <a:picLocks noGrp="1" noRot="1" noChangeAspect="1" noMove="1" noResize="1" noEditPoints="1" noAdjustHandles="1" noChangeArrowheads="1" noChangeShapeType="1"/>
              </p:cNvPicPr>
              <p:nvPr/>
            </p:nvPicPr>
            <p:blipFill>
              <a:blip r:embed="rId3"/>
              <a:stretch>
                <a:fillRect/>
              </a:stretch>
            </p:blipFill>
            <p:spPr>
              <a:xfrm>
                <a:off x="1768839" y="209862"/>
                <a:ext cx="8454453" cy="6355830"/>
              </a:xfrm>
              <a:prstGeom prst="rect">
                <a:avLst/>
              </a:prstGeom>
            </p:spPr>
          </p:pic>
        </mc:Fallback>
      </mc:AlternateContent>
      <p:sp>
        <p:nvSpPr>
          <p:cNvPr id="2" name="Veri Yer Tutucusu 1"/>
          <p:cNvSpPr>
            <a:spLocks noGrp="1"/>
          </p:cNvSpPr>
          <p:nvPr>
            <p:ph type="dt" sz="half" idx="10"/>
          </p:nvPr>
        </p:nvSpPr>
        <p:spPr/>
        <p:txBody>
          <a:bodyPr/>
          <a:lstStyle/>
          <a:p>
            <a:fld id="{21E09C67-A887-4A31-BF12-CC0BE0B341AF}" type="datetime1">
              <a:rPr lang="tr-TR" smtClean="0"/>
              <a:t>29.11.2021</a:t>
            </a:fld>
            <a:endParaRPr lang="tr-TR"/>
          </a:p>
        </p:txBody>
      </p:sp>
      <p:sp>
        <p:nvSpPr>
          <p:cNvPr id="3" name="Alt Bilgi Yer Tutucusu 2">
            <a:extLst>
              <a:ext uri="{FF2B5EF4-FFF2-40B4-BE49-F238E27FC236}">
                <a16:creationId xmlns:a16="http://schemas.microsoft.com/office/drawing/2014/main" xmlns="" id="{E0681E88-8E4F-45DC-81BC-2F8D3D4CFA0C}"/>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2029458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277454"/>
            <a:ext cx="10178322" cy="1221563"/>
          </a:xfrm>
        </p:spPr>
        <p:txBody>
          <a:bodyPr>
            <a:normAutofit/>
          </a:bodyPr>
          <a:lstStyle/>
          <a:p>
            <a:pPr algn="ctr"/>
            <a:r>
              <a:rPr lang="tr-TR" sz="4000" cap="none" dirty="0"/>
              <a:t>SRP KAZANIM ÖRNEKLERİ </a:t>
            </a:r>
            <a:endParaRPr lang="tr-TR" sz="3600" cap="none"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98374769"/>
              </p:ext>
            </p:extLst>
          </p:nvPr>
        </p:nvGraphicFramePr>
        <p:xfrm>
          <a:off x="1250950" y="2143385"/>
          <a:ext cx="10179050"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p:txBody>
          <a:bodyPr/>
          <a:lstStyle/>
          <a:p>
            <a:fld id="{613E86B2-E667-484D-A9D5-EFEEC5E125C5}" type="datetime1">
              <a:rPr lang="tr-TR" smtClean="0"/>
              <a:t>29.11.2021</a:t>
            </a:fld>
            <a:endParaRPr lang="tr-TR"/>
          </a:p>
        </p:txBody>
      </p:sp>
      <p:sp>
        <p:nvSpPr>
          <p:cNvPr id="5" name="Alt Bilgi Yer Tutucusu 4">
            <a:extLst>
              <a:ext uri="{FF2B5EF4-FFF2-40B4-BE49-F238E27FC236}">
                <a16:creationId xmlns:a16="http://schemas.microsoft.com/office/drawing/2014/main" xmlns="" id="{9C3FCCA4-3C16-472D-BB97-130E49E0975B}"/>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2982278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SRP’NİN UYGULANMASINA İLİŞKİN İLKELER</a:t>
            </a:r>
          </a:p>
        </p:txBody>
      </p:sp>
      <p:sp>
        <p:nvSpPr>
          <p:cNvPr id="3" name="İçerik Yer Tutucusu 2"/>
          <p:cNvSpPr>
            <a:spLocks noGrp="1"/>
          </p:cNvSpPr>
          <p:nvPr>
            <p:ph idx="1"/>
          </p:nvPr>
        </p:nvSpPr>
        <p:spPr/>
        <p:txBody>
          <a:bodyPr/>
          <a:lstStyle/>
          <a:p>
            <a:pPr marL="457200" indent="-457200">
              <a:buFont typeface="+mj-lt"/>
              <a:buAutoNum type="arabicPeriod"/>
            </a:pPr>
            <a:r>
              <a:rPr lang="tr-TR" b="1" dirty="0">
                <a:solidFill>
                  <a:schemeClr val="tx1"/>
                </a:solidFill>
              </a:rPr>
              <a:t>Bilimsellik </a:t>
            </a:r>
          </a:p>
          <a:p>
            <a:pPr marL="457200" indent="-457200">
              <a:buFont typeface="+mj-lt"/>
              <a:buAutoNum type="arabicPeriod"/>
            </a:pPr>
            <a:r>
              <a:rPr lang="tr-TR" b="1" dirty="0">
                <a:solidFill>
                  <a:schemeClr val="tx1"/>
                </a:solidFill>
              </a:rPr>
              <a:t>Bireysel farklılıkları </a:t>
            </a:r>
          </a:p>
          <a:p>
            <a:pPr marL="457200" indent="-457200">
              <a:buFont typeface="+mj-lt"/>
              <a:buAutoNum type="arabicPeriod"/>
            </a:pPr>
            <a:r>
              <a:rPr lang="tr-TR" b="1" dirty="0">
                <a:solidFill>
                  <a:schemeClr val="tx1"/>
                </a:solidFill>
              </a:rPr>
              <a:t>Sınıf rehber öğretmenlerinin katılımı- okul rehberlik öğretmenlerinin eşgüdümü</a:t>
            </a:r>
          </a:p>
          <a:p>
            <a:pPr marL="457200" indent="-457200">
              <a:buFont typeface="+mj-lt"/>
              <a:buAutoNum type="arabicPeriod"/>
            </a:pPr>
            <a:r>
              <a:rPr lang="tr-TR" b="1" dirty="0">
                <a:solidFill>
                  <a:schemeClr val="tx1"/>
                </a:solidFill>
              </a:rPr>
              <a:t>İş birliği ile yürütülür. </a:t>
            </a:r>
          </a:p>
          <a:p>
            <a:pPr marL="457200" indent="-457200">
              <a:buFont typeface="+mj-lt"/>
              <a:buAutoNum type="arabicPeriod"/>
            </a:pPr>
            <a:r>
              <a:rPr lang="tr-TR" b="1" dirty="0">
                <a:solidFill>
                  <a:schemeClr val="tx1"/>
                </a:solidFill>
              </a:rPr>
              <a:t>Öğrenci merkezli anlayışa </a:t>
            </a:r>
          </a:p>
          <a:p>
            <a:pPr marL="457200" indent="-457200">
              <a:buFont typeface="+mj-lt"/>
              <a:buAutoNum type="arabicPeriod"/>
            </a:pPr>
            <a:r>
              <a:rPr lang="tr-TR" b="1" dirty="0">
                <a:solidFill>
                  <a:schemeClr val="tx1"/>
                </a:solidFill>
              </a:rPr>
              <a:t>Program uygulanırken öğrenci, okul ve bölge özellikleri</a:t>
            </a:r>
          </a:p>
        </p:txBody>
      </p:sp>
      <p:sp>
        <p:nvSpPr>
          <p:cNvPr id="4" name="Veri Yer Tutucusu 3"/>
          <p:cNvSpPr>
            <a:spLocks noGrp="1"/>
          </p:cNvSpPr>
          <p:nvPr>
            <p:ph type="dt" sz="half" idx="10"/>
          </p:nvPr>
        </p:nvSpPr>
        <p:spPr/>
        <p:txBody>
          <a:bodyPr/>
          <a:lstStyle/>
          <a:p>
            <a:fld id="{B891772F-4616-40D7-8EFA-01D57196B2A6}" type="datetime1">
              <a:rPr lang="tr-TR" smtClean="0"/>
              <a:t>29.11.2021</a:t>
            </a:fld>
            <a:endParaRPr lang="tr-TR"/>
          </a:p>
        </p:txBody>
      </p:sp>
      <p:sp>
        <p:nvSpPr>
          <p:cNvPr id="5" name="Alt Bilgi Yer Tutucusu 4">
            <a:extLst>
              <a:ext uri="{FF2B5EF4-FFF2-40B4-BE49-F238E27FC236}">
                <a16:creationId xmlns:a16="http://schemas.microsoft.com/office/drawing/2014/main" xmlns="" id="{14EFFB36-5DAF-4261-993D-E773F0E9FCFC}"/>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369849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nSpc>
                <a:spcPct val="150000"/>
              </a:lnSpc>
            </a:pPr>
            <a:r>
              <a:rPr lang="tr-TR" sz="4000" b="1" cap="none" dirty="0">
                <a:solidFill>
                  <a:schemeClr val="tx1"/>
                </a:solidFill>
              </a:rPr>
              <a:t>2020 SRP İLE 2006-2007 SRP ARASINDAKİ FARKLAR </a:t>
            </a:r>
            <a:br>
              <a:rPr lang="tr-TR" sz="4000" b="1" cap="none" dirty="0">
                <a:solidFill>
                  <a:schemeClr val="tx1"/>
                </a:solidFill>
              </a:rPr>
            </a:br>
            <a:endParaRPr lang="tr-TR" sz="4400" cap="none" dirty="0">
              <a:solidFill>
                <a:schemeClr val="tx1"/>
              </a:solidFill>
            </a:endParaRPr>
          </a:p>
        </p:txBody>
      </p:sp>
      <p:sp>
        <p:nvSpPr>
          <p:cNvPr id="4" name="3 Veri Yer Tutucusu"/>
          <p:cNvSpPr>
            <a:spLocks noGrp="1"/>
          </p:cNvSpPr>
          <p:nvPr>
            <p:ph type="dt" sz="half" idx="10"/>
          </p:nvPr>
        </p:nvSpPr>
        <p:spPr/>
        <p:txBody>
          <a:bodyPr/>
          <a:lstStyle/>
          <a:p>
            <a:fld id="{922FFC71-B8BF-414A-BC92-7733A8091ADA}" type="datetime1">
              <a:rPr lang="tr-TR" smtClean="0"/>
              <a:t>29.11.2021</a:t>
            </a:fld>
            <a:endParaRPr lang="tr-TR"/>
          </a:p>
        </p:txBody>
      </p:sp>
      <p:sp>
        <p:nvSpPr>
          <p:cNvPr id="3" name="Alt Bilgi Yer Tutucusu 2">
            <a:extLst>
              <a:ext uri="{FF2B5EF4-FFF2-40B4-BE49-F238E27FC236}">
                <a16:creationId xmlns:a16="http://schemas.microsoft.com/office/drawing/2014/main" xmlns="" id="{F73F904B-A11A-4BE0-B6EF-96FA08E40CEE}"/>
              </a:ext>
            </a:extLst>
          </p:cNvPr>
          <p:cNvSpPr>
            <a:spLocks noGrp="1"/>
          </p:cNvSpPr>
          <p:nvPr>
            <p:ph type="ftr" sz="quarter" idx="11"/>
          </p:nvPr>
        </p:nvSpPr>
        <p:spPr/>
        <p:txBody>
          <a:bodyPr/>
          <a:lstStyle/>
          <a:p>
            <a:r>
              <a:rPr lang="tr-TR"/>
              <a:t>T.C. MEB. Sınıf Rehberlik Programı - Prof. Dr. Galip YÜKSEL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0"/>
            <a:ext cx="10172700" cy="1039837"/>
          </a:xfrm>
        </p:spPr>
        <p:txBody>
          <a:bodyPr>
            <a:normAutofit/>
          </a:bodyPr>
          <a:lstStyle/>
          <a:p>
            <a:r>
              <a:rPr lang="tr-TR" sz="4800" cap="none" dirty="0"/>
              <a:t>EN ÖNCELİKLİ FARK: GELİŞİM ALANLARI </a:t>
            </a:r>
          </a:p>
        </p:txBody>
      </p:sp>
      <p:sp>
        <p:nvSpPr>
          <p:cNvPr id="3" name="2 Metin Yer Tutucusu"/>
          <p:cNvSpPr>
            <a:spLocks noGrp="1"/>
          </p:cNvSpPr>
          <p:nvPr>
            <p:ph type="body" idx="1"/>
          </p:nvPr>
        </p:nvSpPr>
        <p:spPr>
          <a:xfrm>
            <a:off x="1251678" y="1434905"/>
            <a:ext cx="4800600" cy="590843"/>
          </a:xfrm>
        </p:spPr>
        <p:txBody>
          <a:bodyPr>
            <a:normAutofit lnSpcReduction="10000"/>
          </a:bodyPr>
          <a:lstStyle/>
          <a:p>
            <a:r>
              <a:rPr lang="tr-TR" sz="1800" cap="none" dirty="0"/>
              <a:t>2006/2007 Sınıf Rehberlik Programı </a:t>
            </a:r>
          </a:p>
        </p:txBody>
      </p:sp>
      <p:sp>
        <p:nvSpPr>
          <p:cNvPr id="4" name="3 İçerik Yer Tutucusu"/>
          <p:cNvSpPr>
            <a:spLocks noGrp="1"/>
          </p:cNvSpPr>
          <p:nvPr>
            <p:ph sz="half" idx="2"/>
          </p:nvPr>
        </p:nvSpPr>
        <p:spPr>
          <a:xfrm>
            <a:off x="1257300" y="2110154"/>
            <a:ext cx="4800600" cy="3795346"/>
          </a:xfrm>
        </p:spPr>
        <p:txBody>
          <a:bodyPr>
            <a:normAutofit/>
          </a:bodyPr>
          <a:lstStyle/>
          <a:p>
            <a:pPr algn="just"/>
            <a:r>
              <a:rPr lang="tr-TR" sz="2400" dirty="0"/>
              <a:t>Programda kişisel-sosyal, eğitsel ve mesleki gelişim alanları tanımlanmış ancak kazanımlar belirlenen 7 yeterlik alanı merkeze alınarak yazılmış, gelişim alanları ise ayrı olarak vurgulanmamıştır. </a:t>
            </a:r>
          </a:p>
        </p:txBody>
      </p:sp>
      <p:sp>
        <p:nvSpPr>
          <p:cNvPr id="5" name="4 Metin Yer Tutucusu"/>
          <p:cNvSpPr>
            <a:spLocks noGrp="1"/>
          </p:cNvSpPr>
          <p:nvPr>
            <p:ph type="body" sz="quarter" idx="3"/>
          </p:nvPr>
        </p:nvSpPr>
        <p:spPr>
          <a:xfrm>
            <a:off x="6633864" y="1420838"/>
            <a:ext cx="4800600" cy="407962"/>
          </a:xfrm>
        </p:spPr>
        <p:txBody>
          <a:bodyPr>
            <a:normAutofit lnSpcReduction="10000"/>
          </a:bodyPr>
          <a:lstStyle/>
          <a:p>
            <a:r>
              <a:rPr lang="tr-TR" cap="none" dirty="0"/>
              <a:t>2020 Sınıf Rehberlik Programı </a:t>
            </a:r>
          </a:p>
        </p:txBody>
      </p:sp>
      <p:sp>
        <p:nvSpPr>
          <p:cNvPr id="6" name="5 İçerik Yer Tutucusu"/>
          <p:cNvSpPr>
            <a:spLocks noGrp="1"/>
          </p:cNvSpPr>
          <p:nvPr>
            <p:ph sz="quarter" idx="4"/>
          </p:nvPr>
        </p:nvSpPr>
        <p:spPr>
          <a:xfrm>
            <a:off x="6633864" y="2110154"/>
            <a:ext cx="4800600" cy="3795346"/>
          </a:xfrm>
        </p:spPr>
        <p:txBody>
          <a:bodyPr>
            <a:normAutofit/>
          </a:bodyPr>
          <a:lstStyle/>
          <a:p>
            <a:pPr algn="just"/>
            <a:r>
              <a:rPr lang="tr-TR" sz="2400" dirty="0"/>
              <a:t>Programda öncelikli olarak alan yazındaki güncel gelişmelere uygun olarak kabul gören 3 gelişim alanı </a:t>
            </a:r>
            <a:r>
              <a:rPr lang="tr-TR" sz="2400" b="1" dirty="0">
                <a:solidFill>
                  <a:srgbClr val="0070C0"/>
                </a:solidFill>
              </a:rPr>
              <a:t>(Akademik, Sosyal Duygusal, Kariyer Gelişimi</a:t>
            </a:r>
            <a:r>
              <a:rPr lang="tr-TR" sz="2400" dirty="0"/>
              <a:t>) merkeze alınmış, gelişim alanlarına uygun yeterlikler belirlenmiş, kazanımlar ise gelişim alanları ve yeterlikler dikkate alınarak yazılmıştır. </a:t>
            </a:r>
          </a:p>
        </p:txBody>
      </p:sp>
      <p:sp>
        <p:nvSpPr>
          <p:cNvPr id="7" name="6 Veri Yer Tutucusu"/>
          <p:cNvSpPr>
            <a:spLocks noGrp="1"/>
          </p:cNvSpPr>
          <p:nvPr>
            <p:ph type="dt" sz="half" idx="10"/>
          </p:nvPr>
        </p:nvSpPr>
        <p:spPr/>
        <p:txBody>
          <a:bodyPr/>
          <a:lstStyle/>
          <a:p>
            <a:fld id="{261AA812-A234-4A43-9F3F-B486AE9A3AC1}" type="datetime1">
              <a:rPr lang="tr-TR" smtClean="0"/>
              <a:t>29.11.2021</a:t>
            </a:fld>
            <a:endParaRPr lang="tr-TR"/>
          </a:p>
        </p:txBody>
      </p:sp>
      <p:sp>
        <p:nvSpPr>
          <p:cNvPr id="8" name="Alt Bilgi Yer Tutucusu 7">
            <a:extLst>
              <a:ext uri="{FF2B5EF4-FFF2-40B4-BE49-F238E27FC236}">
                <a16:creationId xmlns:a16="http://schemas.microsoft.com/office/drawing/2014/main" xmlns="" id="{B16DE362-10DD-4A87-983B-DABDEA9AA3F6}"/>
              </a:ext>
            </a:extLst>
          </p:cNvPr>
          <p:cNvSpPr>
            <a:spLocks noGrp="1"/>
          </p:cNvSpPr>
          <p:nvPr>
            <p:ph type="ftr" sz="quarter" idx="11"/>
          </p:nvPr>
        </p:nvSpPr>
        <p:spPr/>
        <p:txBody>
          <a:bodyPr/>
          <a:lstStyle/>
          <a:p>
            <a:r>
              <a:rPr lang="tr-TR"/>
              <a:t>T.C. MEB. Sınıf Rehberlik Programı - Prof. Dr. Galip YÜKSEL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0"/>
            <a:ext cx="10172700" cy="1039837"/>
          </a:xfrm>
        </p:spPr>
        <p:txBody>
          <a:bodyPr>
            <a:normAutofit/>
          </a:bodyPr>
          <a:lstStyle/>
          <a:p>
            <a:r>
              <a:rPr lang="tr-TR" sz="4800" cap="none" dirty="0"/>
              <a:t>EN ÖNCELİKLİ FARK: GELİŞİM ALANLARI </a:t>
            </a:r>
          </a:p>
        </p:txBody>
      </p:sp>
      <p:sp>
        <p:nvSpPr>
          <p:cNvPr id="3" name="2 Metin Yer Tutucusu"/>
          <p:cNvSpPr>
            <a:spLocks noGrp="1"/>
          </p:cNvSpPr>
          <p:nvPr>
            <p:ph type="body" idx="1"/>
          </p:nvPr>
        </p:nvSpPr>
        <p:spPr>
          <a:xfrm>
            <a:off x="1311055" y="1185523"/>
            <a:ext cx="4800600" cy="590843"/>
          </a:xfrm>
        </p:spPr>
        <p:txBody>
          <a:bodyPr>
            <a:normAutofit/>
          </a:bodyPr>
          <a:lstStyle/>
          <a:p>
            <a:r>
              <a:rPr lang="tr-TR" sz="1800" cap="none" dirty="0"/>
              <a:t>2006/2007 SRP</a:t>
            </a:r>
          </a:p>
        </p:txBody>
      </p:sp>
      <p:sp>
        <p:nvSpPr>
          <p:cNvPr id="4" name="3 İçerik Yer Tutucusu"/>
          <p:cNvSpPr>
            <a:spLocks noGrp="1"/>
          </p:cNvSpPr>
          <p:nvPr>
            <p:ph sz="half" idx="2"/>
          </p:nvPr>
        </p:nvSpPr>
        <p:spPr>
          <a:xfrm>
            <a:off x="1257300" y="1911927"/>
            <a:ext cx="4800600" cy="3993573"/>
          </a:xfrm>
        </p:spPr>
        <p:txBody>
          <a:bodyPr>
            <a:normAutofit/>
          </a:bodyPr>
          <a:lstStyle/>
          <a:p>
            <a:r>
              <a:rPr lang="tr-TR" b="1" dirty="0"/>
              <a:t>7  YETERLİK ALANI</a:t>
            </a:r>
          </a:p>
          <a:p>
            <a:r>
              <a:rPr lang="tr-TR" dirty="0"/>
              <a:t>OKULA VE ÇEVREYE UYUM</a:t>
            </a:r>
          </a:p>
          <a:p>
            <a:r>
              <a:rPr lang="tr-TR" dirty="0"/>
              <a:t>EĞİTSEL BAŞARI  </a:t>
            </a:r>
          </a:p>
          <a:p>
            <a:r>
              <a:rPr lang="tr-TR" dirty="0"/>
              <a:t>KENDİNİ KABUL </a:t>
            </a:r>
          </a:p>
          <a:p>
            <a:r>
              <a:rPr lang="tr-TR" dirty="0"/>
              <a:t>KİŞİLER ARASI İLİŞKİLER</a:t>
            </a:r>
          </a:p>
          <a:p>
            <a:r>
              <a:rPr lang="tr-TR" dirty="0"/>
              <a:t>AİLE VE TOPLUM </a:t>
            </a:r>
          </a:p>
          <a:p>
            <a:r>
              <a:rPr lang="tr-TR" dirty="0"/>
              <a:t>GÜVENLİ VE SAĞLIKLI HAYAT </a:t>
            </a:r>
          </a:p>
          <a:p>
            <a:r>
              <a:rPr lang="tr-TR" dirty="0"/>
              <a:t>EĞİTSEL VE MESLEKİ GELİŞİM   </a:t>
            </a:r>
          </a:p>
        </p:txBody>
      </p:sp>
      <p:sp>
        <p:nvSpPr>
          <p:cNvPr id="5" name="4 Metin Yer Tutucusu"/>
          <p:cNvSpPr>
            <a:spLocks noGrp="1"/>
          </p:cNvSpPr>
          <p:nvPr>
            <p:ph type="body" sz="quarter" idx="3"/>
          </p:nvPr>
        </p:nvSpPr>
        <p:spPr>
          <a:xfrm>
            <a:off x="6621988" y="1195207"/>
            <a:ext cx="4800600" cy="407962"/>
          </a:xfrm>
        </p:spPr>
        <p:txBody>
          <a:bodyPr>
            <a:normAutofit/>
          </a:bodyPr>
          <a:lstStyle/>
          <a:p>
            <a:r>
              <a:rPr lang="tr-TR" cap="none" dirty="0"/>
              <a:t>2020 SRP</a:t>
            </a:r>
          </a:p>
        </p:txBody>
      </p:sp>
      <p:sp>
        <p:nvSpPr>
          <p:cNvPr id="12" name="11 İçerik Yer Tutucusu"/>
          <p:cNvSpPr>
            <a:spLocks noGrp="1"/>
          </p:cNvSpPr>
          <p:nvPr>
            <p:ph sz="quarter" idx="4"/>
          </p:nvPr>
        </p:nvSpPr>
        <p:spPr/>
        <p:txBody>
          <a:bodyPr>
            <a:normAutofit/>
          </a:bodyPr>
          <a:lstStyle/>
          <a:p>
            <a:endParaRPr lang="tr-TR"/>
          </a:p>
        </p:txBody>
      </p:sp>
      <p:sp>
        <p:nvSpPr>
          <p:cNvPr id="7" name="6 Veri Yer Tutucusu"/>
          <p:cNvSpPr>
            <a:spLocks noGrp="1"/>
          </p:cNvSpPr>
          <p:nvPr>
            <p:ph type="dt" sz="half" idx="10"/>
          </p:nvPr>
        </p:nvSpPr>
        <p:spPr/>
        <p:txBody>
          <a:bodyPr/>
          <a:lstStyle/>
          <a:p>
            <a:fld id="{3854EEC0-1D97-4C40-8D38-D86DBA3DA9B9}" type="datetime1">
              <a:rPr lang="tr-TR" smtClean="0"/>
              <a:t>29.11.2021</a:t>
            </a:fld>
            <a:endParaRPr lang="tr-TR"/>
          </a:p>
        </p:txBody>
      </p:sp>
      <p:sp>
        <p:nvSpPr>
          <p:cNvPr id="6" name="Alt Bilgi Yer Tutucusu 5">
            <a:extLst>
              <a:ext uri="{FF2B5EF4-FFF2-40B4-BE49-F238E27FC236}">
                <a16:creationId xmlns:a16="http://schemas.microsoft.com/office/drawing/2014/main" xmlns="" id="{6959DE98-77F0-445F-8B15-2A1772387BB2}"/>
              </a:ext>
            </a:extLst>
          </p:cNvPr>
          <p:cNvSpPr>
            <a:spLocks noGrp="1"/>
          </p:cNvSpPr>
          <p:nvPr>
            <p:ph type="ftr" sz="quarter" idx="11"/>
          </p:nvPr>
        </p:nvSpPr>
        <p:spPr/>
        <p:txBody>
          <a:bodyPr/>
          <a:lstStyle/>
          <a:p>
            <a:r>
              <a:rPr lang="tr-TR"/>
              <a:t>T.C. MEB. Sınıf Rehberlik Programı - Prof. Dr. Galip YÜKSEL</a:t>
            </a:r>
          </a:p>
        </p:txBody>
      </p:sp>
      <p:pic>
        <p:nvPicPr>
          <p:cNvPr id="1027" name="Picture 3"/>
          <p:cNvPicPr>
            <a:picLocks noChangeAspect="1" noChangeArrowheads="1"/>
          </p:cNvPicPr>
          <p:nvPr/>
        </p:nvPicPr>
        <p:blipFill>
          <a:blip r:embed="rId2"/>
          <a:srcRect/>
          <a:stretch>
            <a:fillRect/>
          </a:stretch>
        </p:blipFill>
        <p:spPr bwMode="auto">
          <a:xfrm>
            <a:off x="6309942" y="1722665"/>
            <a:ext cx="5343525" cy="44577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1678" y="382385"/>
            <a:ext cx="10178322" cy="1241699"/>
          </a:xfrm>
        </p:spPr>
        <p:txBody>
          <a:bodyPr>
            <a:normAutofit/>
          </a:bodyPr>
          <a:lstStyle/>
          <a:p>
            <a:pPr algn="ctr"/>
            <a:r>
              <a:rPr lang="tr-TR" sz="4000" dirty="0"/>
              <a:t>2020 SRP’DE YENİLİKLER </a:t>
            </a:r>
          </a:p>
        </p:txBody>
      </p:sp>
      <p:sp>
        <p:nvSpPr>
          <p:cNvPr id="3" name="2 İçerik Yer Tutucusu"/>
          <p:cNvSpPr>
            <a:spLocks noGrp="1"/>
          </p:cNvSpPr>
          <p:nvPr>
            <p:ph idx="1"/>
          </p:nvPr>
        </p:nvSpPr>
        <p:spPr>
          <a:xfrm>
            <a:off x="1251678" y="1856097"/>
            <a:ext cx="5094531" cy="4023496"/>
          </a:xfrm>
        </p:spPr>
        <p:txBody>
          <a:bodyPr>
            <a:normAutofit/>
          </a:bodyPr>
          <a:lstStyle/>
          <a:p>
            <a:pPr lvl="1" algn="just"/>
            <a:r>
              <a:rPr lang="tr-TR" sz="2400" dirty="0">
                <a:solidFill>
                  <a:srgbClr val="0070C0"/>
                </a:solidFill>
              </a:rPr>
              <a:t>Akademik, Sosyal Duygusal ve Kariyer Gelişim Alanları Ayrı Olarak ve Birbirlerini Destekler Nitelikte Tanımlanmıştır. </a:t>
            </a:r>
          </a:p>
          <a:p>
            <a:pPr lvl="1" algn="just"/>
            <a:r>
              <a:rPr lang="tr-TR" sz="2400" dirty="0">
                <a:solidFill>
                  <a:srgbClr val="0070C0"/>
                </a:solidFill>
              </a:rPr>
              <a:t>2006/2007 Programından Farklı Olarak Akademik ve Kariyer Gelişimi Birbirinden ayrılmıştır. </a:t>
            </a:r>
          </a:p>
          <a:p>
            <a:pPr lvl="1" algn="just"/>
            <a:r>
              <a:rPr lang="tr-TR" sz="2400" dirty="0">
                <a:solidFill>
                  <a:srgbClr val="0070C0"/>
                </a:solidFill>
              </a:rPr>
              <a:t>Sosyal Duygusal Gelişim Alanı Vurgulanmıştır. </a:t>
            </a:r>
          </a:p>
        </p:txBody>
      </p:sp>
      <p:sp>
        <p:nvSpPr>
          <p:cNvPr id="4" name="3 Veri Yer Tutucusu"/>
          <p:cNvSpPr>
            <a:spLocks noGrp="1"/>
          </p:cNvSpPr>
          <p:nvPr>
            <p:ph type="dt" sz="half" idx="10"/>
          </p:nvPr>
        </p:nvSpPr>
        <p:spPr/>
        <p:txBody>
          <a:bodyPr/>
          <a:lstStyle/>
          <a:p>
            <a:fld id="{B7E2C3CD-1E90-4CC4-949A-B3D6F6712CF1}" type="datetime1">
              <a:rPr lang="tr-TR" smtClean="0"/>
              <a:t>29.11.2021</a:t>
            </a:fld>
            <a:endParaRPr lang="tr-TR"/>
          </a:p>
        </p:txBody>
      </p:sp>
      <p:sp>
        <p:nvSpPr>
          <p:cNvPr id="6" name="Alt Bilgi Yer Tutucusu 5">
            <a:extLst>
              <a:ext uri="{FF2B5EF4-FFF2-40B4-BE49-F238E27FC236}">
                <a16:creationId xmlns:a16="http://schemas.microsoft.com/office/drawing/2014/main" xmlns="" id="{C8C1AD2B-AD9D-4308-8471-250FC090A277}"/>
              </a:ext>
            </a:extLst>
          </p:cNvPr>
          <p:cNvSpPr>
            <a:spLocks noGrp="1"/>
          </p:cNvSpPr>
          <p:nvPr>
            <p:ph type="ftr" sz="quarter" idx="11"/>
          </p:nvPr>
        </p:nvSpPr>
        <p:spPr/>
        <p:txBody>
          <a:bodyPr/>
          <a:lstStyle/>
          <a:p>
            <a:r>
              <a:rPr lang="tr-TR"/>
              <a:t>T.C. MEB. Sınıf Rehberlik Programı - Prof. Dr. Galip YÜKSEL</a:t>
            </a:r>
          </a:p>
        </p:txBody>
      </p:sp>
      <p:graphicFrame>
        <p:nvGraphicFramePr>
          <p:cNvPr id="5" name="4 Diyagram"/>
          <p:cNvGraphicFramePr/>
          <p:nvPr/>
        </p:nvGraphicFramePr>
        <p:xfrm>
          <a:off x="6564572" y="2238232"/>
          <a:ext cx="5213445" cy="3725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1678" y="382385"/>
            <a:ext cx="10178322" cy="1241699"/>
          </a:xfrm>
        </p:spPr>
        <p:txBody>
          <a:bodyPr>
            <a:normAutofit/>
          </a:bodyPr>
          <a:lstStyle/>
          <a:p>
            <a:pPr algn="ctr"/>
            <a:r>
              <a:rPr lang="tr-TR" sz="4000" dirty="0"/>
              <a:t>2020 SRP’DE YENİLİKLER </a:t>
            </a:r>
          </a:p>
        </p:txBody>
      </p:sp>
      <p:sp>
        <p:nvSpPr>
          <p:cNvPr id="3" name="2 İçerik Yer Tutucusu"/>
          <p:cNvSpPr>
            <a:spLocks noGrp="1"/>
          </p:cNvSpPr>
          <p:nvPr>
            <p:ph idx="1"/>
          </p:nvPr>
        </p:nvSpPr>
        <p:spPr>
          <a:xfrm>
            <a:off x="869938" y="1882730"/>
            <a:ext cx="10178322" cy="4023496"/>
          </a:xfrm>
        </p:spPr>
        <p:txBody>
          <a:bodyPr>
            <a:normAutofit fontScale="92500" lnSpcReduction="10000"/>
          </a:bodyPr>
          <a:lstStyle/>
          <a:p>
            <a:pPr algn="just"/>
            <a:r>
              <a:rPr lang="tr-TR" sz="2800" dirty="0"/>
              <a:t>2020 SINIF REHBERLİK PROGRAMININ GETİRDİĞİ EN ÖNEMLİ YENİLİKLER: </a:t>
            </a:r>
          </a:p>
          <a:p>
            <a:pPr lvl="1" algn="just"/>
            <a:r>
              <a:rPr lang="tr-TR" sz="2600" b="1" dirty="0">
                <a:solidFill>
                  <a:schemeClr val="tx2">
                    <a:lumMod val="75000"/>
                    <a:lumOff val="25000"/>
                  </a:schemeClr>
                </a:solidFill>
              </a:rPr>
              <a:t>21. yy Becerilerinin Dikkate Alınması, </a:t>
            </a:r>
          </a:p>
          <a:p>
            <a:pPr lvl="1" algn="just"/>
            <a:r>
              <a:rPr lang="tr-TR" sz="2600" b="1" dirty="0">
                <a:solidFill>
                  <a:schemeClr val="tx2">
                    <a:lumMod val="75000"/>
                    <a:lumOff val="25000"/>
                  </a:schemeClr>
                </a:solidFill>
              </a:rPr>
              <a:t>Tek Bir Modele Dayanmak Yerine Özellikle Gelişimsel, Yeterlik, Güç Temelli, Problem Odaklı ve Kültürel Farklılıkları Dikkate Alan Kapsayıcı Bir Yaklaşım Benimsenmesi </a:t>
            </a:r>
          </a:p>
          <a:p>
            <a:pPr lvl="1" algn="just"/>
            <a:r>
              <a:rPr lang="tr-TR" sz="2600" b="1" dirty="0">
                <a:solidFill>
                  <a:schemeClr val="tx2">
                    <a:lumMod val="75000"/>
                    <a:lumOff val="25000"/>
                  </a:schemeClr>
                </a:solidFill>
              </a:rPr>
              <a:t>Karakter Güçleri ve Erdemlerin Benimsenmesi,</a:t>
            </a:r>
          </a:p>
          <a:p>
            <a:pPr lvl="1" algn="just"/>
            <a:r>
              <a:rPr lang="tr-TR" sz="2600" b="1" dirty="0">
                <a:solidFill>
                  <a:schemeClr val="tx2">
                    <a:lumMod val="75000"/>
                    <a:lumOff val="25000"/>
                  </a:schemeClr>
                </a:solidFill>
              </a:rPr>
              <a:t>Kazanımlarda Olumlu İfadelerin Öncelikli Olarak Kullanılması,  </a:t>
            </a:r>
            <a:r>
              <a:rPr lang="tr-TR" sz="2600" dirty="0"/>
              <a:t>olarak belirtilebilir. </a:t>
            </a:r>
            <a:endParaRPr lang="tr-TR" sz="2600" b="1" dirty="0"/>
          </a:p>
          <a:p>
            <a:pPr algn="just">
              <a:buNone/>
            </a:pPr>
            <a:endParaRPr lang="tr-TR" dirty="0"/>
          </a:p>
        </p:txBody>
      </p:sp>
      <p:sp>
        <p:nvSpPr>
          <p:cNvPr id="4" name="3 Veri Yer Tutucusu"/>
          <p:cNvSpPr>
            <a:spLocks noGrp="1"/>
          </p:cNvSpPr>
          <p:nvPr>
            <p:ph type="dt" sz="half" idx="10"/>
          </p:nvPr>
        </p:nvSpPr>
        <p:spPr/>
        <p:txBody>
          <a:bodyPr/>
          <a:lstStyle/>
          <a:p>
            <a:fld id="{4A4BD0FC-AAC8-4370-ADAE-4651A2844B1D}" type="datetime1">
              <a:rPr lang="tr-TR" smtClean="0"/>
              <a:t>29.11.2021</a:t>
            </a:fld>
            <a:endParaRPr lang="tr-TR"/>
          </a:p>
        </p:txBody>
      </p:sp>
      <p:sp>
        <p:nvSpPr>
          <p:cNvPr id="5" name="Alt Bilgi Yer Tutucusu 4">
            <a:extLst>
              <a:ext uri="{FF2B5EF4-FFF2-40B4-BE49-F238E27FC236}">
                <a16:creationId xmlns:a16="http://schemas.microsoft.com/office/drawing/2014/main" xmlns="" id="{BFCFB5BB-16CB-4ED9-B515-B7C3AF5E3844}"/>
              </a:ext>
            </a:extLst>
          </p:cNvPr>
          <p:cNvSpPr>
            <a:spLocks noGrp="1"/>
          </p:cNvSpPr>
          <p:nvPr>
            <p:ph type="ftr" sz="quarter" idx="11"/>
          </p:nvPr>
        </p:nvSpPr>
        <p:spPr/>
        <p:txBody>
          <a:bodyPr/>
          <a:lstStyle/>
          <a:p>
            <a:r>
              <a:rPr lang="tr-TR"/>
              <a:t>T.C. MEB. Sınıf Rehberlik Programı - Prof. Dr. Galip YÜKSEL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1"/>
            <a:ext cx="10172700" cy="738115"/>
          </a:xfrm>
        </p:spPr>
        <p:txBody>
          <a:bodyPr>
            <a:normAutofit/>
          </a:bodyPr>
          <a:lstStyle/>
          <a:p>
            <a:pPr algn="ctr"/>
            <a:r>
              <a:rPr lang="tr-TR" sz="3200" dirty="0"/>
              <a:t>2020 SRP’DE YENİLİKLER </a:t>
            </a:r>
            <a:endParaRPr lang="tr-TR" sz="2800" dirty="0"/>
          </a:p>
        </p:txBody>
      </p:sp>
      <p:sp>
        <p:nvSpPr>
          <p:cNvPr id="3" name="2 Metin Yer Tutucusu"/>
          <p:cNvSpPr>
            <a:spLocks noGrp="1"/>
          </p:cNvSpPr>
          <p:nvPr>
            <p:ph type="body" idx="1"/>
          </p:nvPr>
        </p:nvSpPr>
        <p:spPr>
          <a:xfrm>
            <a:off x="1251678" y="1162403"/>
            <a:ext cx="4800600" cy="632529"/>
          </a:xfrm>
        </p:spPr>
        <p:txBody>
          <a:bodyPr/>
          <a:lstStyle/>
          <a:p>
            <a:r>
              <a:rPr lang="tr-TR" sz="2000" cap="none" dirty="0"/>
              <a:t>2006/2007 Sınıf Rehberlik Programı </a:t>
            </a:r>
          </a:p>
        </p:txBody>
      </p:sp>
      <p:sp>
        <p:nvSpPr>
          <p:cNvPr id="4" name="3 İçerik Yer Tutucusu"/>
          <p:cNvSpPr>
            <a:spLocks noGrp="1"/>
          </p:cNvSpPr>
          <p:nvPr>
            <p:ph sz="half" idx="2"/>
          </p:nvPr>
        </p:nvSpPr>
        <p:spPr>
          <a:xfrm>
            <a:off x="1257300" y="1937982"/>
            <a:ext cx="4800600" cy="3967518"/>
          </a:xfrm>
        </p:spPr>
        <p:txBody>
          <a:bodyPr>
            <a:normAutofit fontScale="92500" lnSpcReduction="10000"/>
          </a:bodyPr>
          <a:lstStyle/>
          <a:p>
            <a:r>
              <a:rPr lang="tr-TR" dirty="0"/>
              <a:t>Programda öğrenci merkezli bir yaklaşım ile öğrencilerin aktif katılımı sağlanması amaçlanmıştır. </a:t>
            </a:r>
          </a:p>
          <a:p>
            <a:endParaRPr lang="tr-TR" dirty="0"/>
          </a:p>
          <a:p>
            <a:endParaRPr lang="tr-TR" dirty="0"/>
          </a:p>
          <a:p>
            <a:endParaRPr lang="tr-TR" dirty="0"/>
          </a:p>
          <a:p>
            <a:r>
              <a:rPr lang="tr-TR" dirty="0"/>
              <a:t>Programda kazanımların değerlendirilmesinin süreç ağırlıklı olması öngörülmüştür. </a:t>
            </a:r>
          </a:p>
          <a:p>
            <a:r>
              <a:rPr lang="tr-TR" dirty="0"/>
              <a:t>Hesap verilebilirlik açısından eleştirilmiştir. </a:t>
            </a:r>
          </a:p>
        </p:txBody>
      </p:sp>
      <p:sp>
        <p:nvSpPr>
          <p:cNvPr id="5" name="4 Metin Yer Tutucusu"/>
          <p:cNvSpPr>
            <a:spLocks noGrp="1"/>
          </p:cNvSpPr>
          <p:nvPr>
            <p:ph type="body" sz="quarter" idx="3"/>
          </p:nvPr>
        </p:nvSpPr>
        <p:spPr>
          <a:xfrm>
            <a:off x="6633864" y="821209"/>
            <a:ext cx="4800600" cy="632529"/>
          </a:xfrm>
        </p:spPr>
        <p:txBody>
          <a:bodyPr/>
          <a:lstStyle/>
          <a:p>
            <a:r>
              <a:rPr lang="tr-TR" cap="none" dirty="0"/>
              <a:t>2020 Sınıf Rehberlik Programı </a:t>
            </a:r>
          </a:p>
        </p:txBody>
      </p:sp>
      <p:sp>
        <p:nvSpPr>
          <p:cNvPr id="6" name="5 İçerik Yer Tutucusu"/>
          <p:cNvSpPr>
            <a:spLocks noGrp="1"/>
          </p:cNvSpPr>
          <p:nvPr>
            <p:ph sz="quarter" idx="4"/>
          </p:nvPr>
        </p:nvSpPr>
        <p:spPr>
          <a:xfrm>
            <a:off x="6633864" y="1719618"/>
            <a:ext cx="5021324" cy="4367283"/>
          </a:xfrm>
        </p:spPr>
        <p:txBody>
          <a:bodyPr>
            <a:normAutofit fontScale="92500" lnSpcReduction="10000"/>
          </a:bodyPr>
          <a:lstStyle/>
          <a:p>
            <a:pPr algn="just"/>
            <a:r>
              <a:rPr lang="tr-TR" dirty="0"/>
              <a:t>Eski programa benzer olarak öğrenci merkezli yaklaşım temel alınmış ve  öğrencilerin aktif katılımda bulunmaları önemsenmiş buna ek olarak yıl sonu kazanımları ile öğrencilerin </a:t>
            </a:r>
            <a:r>
              <a:rPr lang="tr-TR" sz="2600" b="1" dirty="0">
                <a:solidFill>
                  <a:srgbClr val="0070C0"/>
                </a:solidFill>
              </a:rPr>
              <a:t>yansıtıcı düşünce </a:t>
            </a:r>
            <a:r>
              <a:rPr lang="tr-TR" dirty="0"/>
              <a:t>geliştirmeleri vurgulanmıştır. </a:t>
            </a:r>
          </a:p>
          <a:p>
            <a:pPr algn="just"/>
            <a:endParaRPr lang="tr-TR" dirty="0"/>
          </a:p>
          <a:p>
            <a:pPr algn="just"/>
            <a:endParaRPr lang="tr-TR" dirty="0"/>
          </a:p>
          <a:p>
            <a:pPr algn="just"/>
            <a:r>
              <a:rPr lang="tr-TR" dirty="0"/>
              <a:t>Programda değerleme süreci için sadece </a:t>
            </a:r>
            <a:r>
              <a:rPr lang="tr-TR" dirty="0">
                <a:solidFill>
                  <a:srgbClr val="0070C0"/>
                </a:solidFill>
              </a:rPr>
              <a:t>süreç </a:t>
            </a:r>
            <a:r>
              <a:rPr lang="tr-TR" dirty="0"/>
              <a:t>ağırlıklı değil </a:t>
            </a:r>
            <a:r>
              <a:rPr lang="tr-TR" dirty="0">
                <a:solidFill>
                  <a:srgbClr val="0070C0"/>
                </a:solidFill>
              </a:rPr>
              <a:t>algıya </a:t>
            </a:r>
            <a:r>
              <a:rPr lang="tr-TR" dirty="0"/>
              <a:t>ve </a:t>
            </a:r>
            <a:r>
              <a:rPr lang="tr-TR" dirty="0">
                <a:solidFill>
                  <a:srgbClr val="0070C0"/>
                </a:solidFill>
              </a:rPr>
              <a:t>sonuca</a:t>
            </a:r>
            <a:r>
              <a:rPr lang="tr-TR" dirty="0"/>
              <a:t> dayalı da değerlendirmeler yapılması öngörülmekte ve bu şekilde hesap verilebilirliğin geliştirilmesi amaçlanmaktadır. </a:t>
            </a:r>
          </a:p>
        </p:txBody>
      </p:sp>
      <p:sp>
        <p:nvSpPr>
          <p:cNvPr id="7" name="6 Veri Yer Tutucusu"/>
          <p:cNvSpPr>
            <a:spLocks noGrp="1"/>
          </p:cNvSpPr>
          <p:nvPr>
            <p:ph type="dt" sz="half" idx="10"/>
          </p:nvPr>
        </p:nvSpPr>
        <p:spPr/>
        <p:txBody>
          <a:bodyPr/>
          <a:lstStyle/>
          <a:p>
            <a:fld id="{9D30693E-2E0D-45DF-BB29-11717477ECDB}" type="datetime1">
              <a:rPr lang="tr-TR" smtClean="0"/>
              <a:t>29.11.2021</a:t>
            </a:fld>
            <a:endParaRPr lang="tr-TR"/>
          </a:p>
        </p:txBody>
      </p:sp>
      <p:sp>
        <p:nvSpPr>
          <p:cNvPr id="8" name="Alt Bilgi Yer Tutucusu 7">
            <a:extLst>
              <a:ext uri="{FF2B5EF4-FFF2-40B4-BE49-F238E27FC236}">
                <a16:creationId xmlns:a16="http://schemas.microsoft.com/office/drawing/2014/main" xmlns="" id="{92AAA5A7-BAA0-42B1-A581-16B5643EDA18}"/>
              </a:ext>
            </a:extLst>
          </p:cNvPr>
          <p:cNvSpPr>
            <a:spLocks noGrp="1"/>
          </p:cNvSpPr>
          <p:nvPr>
            <p:ph type="ftr" sz="quarter" idx="11"/>
          </p:nvPr>
        </p:nvSpPr>
        <p:spPr/>
        <p:txBody>
          <a:bodyPr/>
          <a:lstStyle/>
          <a:p>
            <a:r>
              <a:rPr lang="tr-TR"/>
              <a:t>T.C. MEB. Sınıf Rehberlik Programı - Prof. Dr. Galip YÜKSEL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a:t>SRP Ekibi</a:t>
            </a:r>
          </a:p>
        </p:txBody>
      </p:sp>
      <p:sp>
        <p:nvSpPr>
          <p:cNvPr id="5" name="Content Placeholder 4"/>
          <p:cNvSpPr>
            <a:spLocks noGrp="1"/>
          </p:cNvSpPr>
          <p:nvPr>
            <p:ph sz="half" idx="1"/>
          </p:nvPr>
        </p:nvSpPr>
        <p:spPr>
          <a:xfrm>
            <a:off x="1981200" y="2784475"/>
            <a:ext cx="4050792" cy="3489965"/>
          </a:xfrm>
        </p:spPr>
        <p:txBody>
          <a:bodyPr>
            <a:normAutofit/>
          </a:bodyPr>
          <a:lstStyle/>
          <a:p>
            <a:pPr marL="0" indent="0">
              <a:buNone/>
            </a:pPr>
            <a:r>
              <a:rPr lang="en-US" b="1" dirty="0">
                <a:latin typeface="Calibri"/>
                <a:cs typeface="Calibri"/>
              </a:rPr>
              <a:t>Prof. Dr. Galip YÜKSEL</a:t>
            </a:r>
          </a:p>
          <a:p>
            <a:pPr marL="0" indent="0">
              <a:buNone/>
            </a:pPr>
            <a:r>
              <a:rPr lang="en-US" b="1" dirty="0">
                <a:latin typeface="Calibri"/>
                <a:cs typeface="Calibri"/>
              </a:rPr>
              <a:t>Prof. Dr. Mehmet GÜVEN</a:t>
            </a:r>
          </a:p>
          <a:p>
            <a:pPr marL="0" indent="0">
              <a:buNone/>
            </a:pPr>
            <a:r>
              <a:rPr lang="en-US" b="1" dirty="0">
                <a:latin typeface="Calibri"/>
                <a:cs typeface="Calibri"/>
              </a:rPr>
              <a:t>Prof. Dr. </a:t>
            </a:r>
            <a:r>
              <a:rPr lang="en-US" b="1" dirty="0" err="1">
                <a:latin typeface="Calibri"/>
                <a:cs typeface="Calibri"/>
              </a:rPr>
              <a:t>Feride</a:t>
            </a:r>
            <a:r>
              <a:rPr lang="en-US" b="1" dirty="0">
                <a:latin typeface="Calibri"/>
                <a:cs typeface="Calibri"/>
              </a:rPr>
              <a:t> BACANLI</a:t>
            </a:r>
          </a:p>
          <a:p>
            <a:pPr marL="0" indent="0">
              <a:buNone/>
            </a:pPr>
            <a:r>
              <a:rPr lang="en-US" b="1" dirty="0">
                <a:latin typeface="Calibri"/>
                <a:cs typeface="Calibri"/>
              </a:rPr>
              <a:t>Prof. Dr. </a:t>
            </a:r>
            <a:r>
              <a:rPr lang="en-US" b="1" dirty="0" err="1">
                <a:latin typeface="Calibri"/>
                <a:cs typeface="Calibri"/>
              </a:rPr>
              <a:t>Şerife</a:t>
            </a:r>
            <a:r>
              <a:rPr lang="en-US" b="1" dirty="0">
                <a:latin typeface="Calibri"/>
                <a:cs typeface="Calibri"/>
              </a:rPr>
              <a:t> IŞIK</a:t>
            </a:r>
          </a:p>
          <a:p>
            <a:pPr marL="0" indent="0">
              <a:buNone/>
            </a:pPr>
            <a:r>
              <a:rPr lang="en-US" b="1" dirty="0" err="1">
                <a:latin typeface="Calibri"/>
                <a:cs typeface="Calibri"/>
              </a:rPr>
              <a:t>Doç</a:t>
            </a:r>
            <a:r>
              <a:rPr lang="en-US" b="1" dirty="0">
                <a:latin typeface="Calibri"/>
                <a:cs typeface="Calibri"/>
              </a:rPr>
              <a:t>. Dr. Kemal ÖZTEMEL</a:t>
            </a:r>
          </a:p>
        </p:txBody>
      </p:sp>
      <p:sp>
        <p:nvSpPr>
          <p:cNvPr id="6" name="Content Placeholder 5"/>
          <p:cNvSpPr>
            <a:spLocks noGrp="1"/>
          </p:cNvSpPr>
          <p:nvPr>
            <p:ph sz="half" idx="2"/>
          </p:nvPr>
        </p:nvSpPr>
        <p:spPr>
          <a:xfrm>
            <a:off x="6158753" y="2784475"/>
            <a:ext cx="4292144" cy="3489964"/>
          </a:xfrm>
        </p:spPr>
        <p:txBody>
          <a:bodyPr/>
          <a:lstStyle/>
          <a:p>
            <a:pPr marL="0" indent="0">
              <a:buNone/>
            </a:pPr>
            <a:r>
              <a:rPr lang="en-US" b="1" dirty="0">
                <a:latin typeface="Calibri"/>
                <a:cs typeface="Calibri"/>
              </a:rPr>
              <a:t>Dr. </a:t>
            </a:r>
            <a:r>
              <a:rPr lang="en-US" b="1" dirty="0" err="1">
                <a:latin typeface="Calibri"/>
                <a:cs typeface="Calibri"/>
              </a:rPr>
              <a:t>Öğr</a:t>
            </a:r>
            <a:r>
              <a:rPr lang="en-US" b="1" dirty="0">
                <a:latin typeface="Calibri"/>
                <a:cs typeface="Calibri"/>
              </a:rPr>
              <a:t>.</a:t>
            </a:r>
            <a:r>
              <a:rPr lang="tr-TR" b="1" dirty="0">
                <a:latin typeface="Calibri"/>
                <a:cs typeface="Calibri"/>
              </a:rPr>
              <a:t> </a:t>
            </a:r>
            <a:r>
              <a:rPr lang="en-US" b="1" dirty="0" err="1">
                <a:latin typeface="Calibri"/>
                <a:cs typeface="Calibri"/>
              </a:rPr>
              <a:t>Üyesi</a:t>
            </a:r>
            <a:r>
              <a:rPr lang="en-US" b="1" dirty="0">
                <a:latin typeface="Calibri"/>
                <a:cs typeface="Calibri"/>
              </a:rPr>
              <a:t>  </a:t>
            </a:r>
            <a:r>
              <a:rPr lang="en-US" b="1" dirty="0" err="1">
                <a:latin typeface="Calibri"/>
                <a:cs typeface="Calibri"/>
              </a:rPr>
              <a:t>Hicran</a:t>
            </a:r>
            <a:r>
              <a:rPr lang="en-US" b="1" dirty="0">
                <a:latin typeface="Calibri"/>
                <a:cs typeface="Calibri"/>
              </a:rPr>
              <a:t> ÇETİN</a:t>
            </a:r>
            <a:r>
              <a:rPr lang="tr-TR" b="1" dirty="0">
                <a:latin typeface="Calibri"/>
                <a:cs typeface="Calibri"/>
              </a:rPr>
              <a:t> GÜNDÜZ</a:t>
            </a:r>
            <a:endParaRPr lang="en-US" b="1" dirty="0">
              <a:latin typeface="Calibri"/>
              <a:cs typeface="Calibri"/>
            </a:endParaRPr>
          </a:p>
          <a:p>
            <a:pPr marL="0" indent="0">
              <a:buNone/>
            </a:pPr>
            <a:r>
              <a:rPr lang="en-US" b="1" dirty="0">
                <a:latin typeface="Calibri"/>
                <a:cs typeface="Calibri"/>
              </a:rPr>
              <a:t>Dr. M.</a:t>
            </a:r>
            <a:r>
              <a:rPr lang="tr-TR" b="1" dirty="0">
                <a:latin typeface="Calibri"/>
                <a:cs typeface="Calibri"/>
              </a:rPr>
              <a:t> </a:t>
            </a:r>
            <a:r>
              <a:rPr lang="en-US" b="1" dirty="0" err="1">
                <a:latin typeface="Calibri"/>
                <a:cs typeface="Calibri"/>
              </a:rPr>
              <a:t>Berkay</a:t>
            </a:r>
            <a:r>
              <a:rPr lang="en-US" b="1" dirty="0">
                <a:latin typeface="Calibri"/>
                <a:cs typeface="Calibri"/>
              </a:rPr>
              <a:t> ÖZÜNLÜ</a:t>
            </a:r>
          </a:p>
          <a:p>
            <a:pPr marL="0" indent="0">
              <a:buNone/>
            </a:pPr>
            <a:r>
              <a:rPr lang="en-US" b="1" dirty="0">
                <a:latin typeface="Calibri"/>
                <a:cs typeface="Calibri"/>
              </a:rPr>
              <a:t>Dr. </a:t>
            </a:r>
            <a:r>
              <a:rPr lang="en-US" b="1" dirty="0" err="1">
                <a:latin typeface="Calibri"/>
                <a:cs typeface="Calibri"/>
              </a:rPr>
              <a:t>Nazife</a:t>
            </a:r>
            <a:r>
              <a:rPr lang="en-US" b="1" dirty="0">
                <a:latin typeface="Calibri"/>
                <a:cs typeface="Calibri"/>
              </a:rPr>
              <a:t> ÜZBE ATALAY</a:t>
            </a:r>
          </a:p>
          <a:p>
            <a:pPr marL="0" indent="0">
              <a:buNone/>
            </a:pPr>
            <a:r>
              <a:rPr lang="en-US" b="1" dirty="0" err="1">
                <a:latin typeface="Calibri"/>
                <a:cs typeface="Calibri"/>
              </a:rPr>
              <a:t>Arş</a:t>
            </a:r>
            <a:r>
              <a:rPr lang="en-US" b="1" dirty="0">
                <a:latin typeface="Calibri"/>
                <a:cs typeface="Calibri"/>
              </a:rPr>
              <a:t>. </a:t>
            </a:r>
            <a:r>
              <a:rPr lang="en-US" b="1" dirty="0" err="1">
                <a:latin typeface="Calibri"/>
                <a:cs typeface="Calibri"/>
              </a:rPr>
              <a:t>Gör</a:t>
            </a:r>
            <a:r>
              <a:rPr lang="en-US" b="1" dirty="0">
                <a:latin typeface="Calibri"/>
                <a:cs typeface="Calibri"/>
              </a:rPr>
              <a:t>. </a:t>
            </a:r>
            <a:r>
              <a:rPr lang="en-US" b="1" dirty="0" err="1">
                <a:latin typeface="Calibri"/>
                <a:cs typeface="Calibri"/>
              </a:rPr>
              <a:t>Ümre</a:t>
            </a:r>
            <a:r>
              <a:rPr lang="en-US" b="1" dirty="0">
                <a:latin typeface="Calibri"/>
                <a:cs typeface="Calibri"/>
              </a:rPr>
              <a:t> KAYNAK</a:t>
            </a:r>
          </a:p>
          <a:p>
            <a:pPr marL="0" indent="0">
              <a:buNone/>
            </a:pPr>
            <a:r>
              <a:rPr lang="en-US" b="1" dirty="0" err="1">
                <a:latin typeface="Calibri"/>
                <a:cs typeface="Calibri"/>
              </a:rPr>
              <a:t>Arş</a:t>
            </a:r>
            <a:r>
              <a:rPr lang="en-US" b="1" dirty="0">
                <a:latin typeface="Calibri"/>
                <a:cs typeface="Calibri"/>
              </a:rPr>
              <a:t>. </a:t>
            </a:r>
            <a:r>
              <a:rPr lang="en-US" b="1" dirty="0" err="1">
                <a:latin typeface="Calibri"/>
                <a:cs typeface="Calibri"/>
              </a:rPr>
              <a:t>Gör</a:t>
            </a:r>
            <a:r>
              <a:rPr lang="en-US" b="1" dirty="0">
                <a:latin typeface="Calibri"/>
                <a:cs typeface="Calibri"/>
              </a:rPr>
              <a:t>.  </a:t>
            </a:r>
            <a:r>
              <a:rPr lang="en-US" b="1" dirty="0" err="1">
                <a:latin typeface="Calibri"/>
                <a:cs typeface="Calibri"/>
              </a:rPr>
              <a:t>Sabire</a:t>
            </a:r>
            <a:r>
              <a:rPr lang="en-US" b="1" dirty="0">
                <a:latin typeface="Calibri"/>
                <a:cs typeface="Calibri"/>
              </a:rPr>
              <a:t> KILIÇ</a:t>
            </a:r>
          </a:p>
          <a:p>
            <a:endParaRPr lang="en-US" dirty="0"/>
          </a:p>
        </p:txBody>
      </p:sp>
      <p:sp>
        <p:nvSpPr>
          <p:cNvPr id="7" name="Date Placeholder 6"/>
          <p:cNvSpPr>
            <a:spLocks noGrp="1"/>
          </p:cNvSpPr>
          <p:nvPr>
            <p:ph type="dt" sz="half" idx="10"/>
          </p:nvPr>
        </p:nvSpPr>
        <p:spPr/>
        <p:txBody>
          <a:bodyPr/>
          <a:lstStyle/>
          <a:p>
            <a:fld id="{FC64BABC-161F-4A4A-A674-3D5EF7AA76FA}" type="datetime1">
              <a:rPr lang="tr-TR" smtClean="0"/>
              <a:pPr/>
              <a:t>29.11.2021</a:t>
            </a:fld>
            <a:endParaRPr lang="en-US"/>
          </a:p>
        </p:txBody>
      </p:sp>
      <p:sp>
        <p:nvSpPr>
          <p:cNvPr id="8" name="Footer Placeholder 7"/>
          <p:cNvSpPr>
            <a:spLocks noGrp="1"/>
          </p:cNvSpPr>
          <p:nvPr>
            <p:ph type="ftr" sz="quarter" idx="11"/>
          </p:nvPr>
        </p:nvSpPr>
        <p:spPr/>
        <p:txBody>
          <a:bodyPr/>
          <a:lstStyle/>
          <a:p>
            <a:r>
              <a:rPr lang="en-US"/>
              <a:t>Sınıf Rehberlik Programı Geliştirme Çalıştayı</a:t>
            </a:r>
          </a:p>
        </p:txBody>
      </p:sp>
    </p:spTree>
    <p:extLst>
      <p:ext uri="{BB962C8B-B14F-4D97-AF65-F5344CB8AC3E}">
        <p14:creationId xmlns:p14="http://schemas.microsoft.com/office/powerpoint/2010/main" val="170415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1"/>
            <a:ext cx="10172700" cy="765412"/>
          </a:xfrm>
        </p:spPr>
        <p:txBody>
          <a:bodyPr>
            <a:noAutofit/>
          </a:bodyPr>
          <a:lstStyle/>
          <a:p>
            <a:pPr algn="ctr"/>
            <a:r>
              <a:rPr lang="tr-TR" sz="4000" dirty="0"/>
              <a:t>Akademik gelişim alanININ GETİRDİĞİ YENİLİKLER </a:t>
            </a:r>
          </a:p>
        </p:txBody>
      </p:sp>
      <p:sp>
        <p:nvSpPr>
          <p:cNvPr id="3" name="2 Metin Yer Tutucusu"/>
          <p:cNvSpPr>
            <a:spLocks noGrp="1"/>
          </p:cNvSpPr>
          <p:nvPr>
            <p:ph type="body" idx="1"/>
          </p:nvPr>
        </p:nvSpPr>
        <p:spPr>
          <a:xfrm>
            <a:off x="1251677" y="1596789"/>
            <a:ext cx="4985349" cy="504966"/>
          </a:xfrm>
        </p:spPr>
        <p:txBody>
          <a:bodyPr/>
          <a:lstStyle/>
          <a:p>
            <a:r>
              <a:rPr lang="tr-TR" sz="1400" dirty="0"/>
              <a:t>2006/2007 SINIF REHBERLİK PROGRAMI </a:t>
            </a:r>
          </a:p>
        </p:txBody>
      </p:sp>
      <p:sp>
        <p:nvSpPr>
          <p:cNvPr id="4" name="3 İçerik Yer Tutucusu"/>
          <p:cNvSpPr>
            <a:spLocks noGrp="1"/>
          </p:cNvSpPr>
          <p:nvPr>
            <p:ph sz="half" idx="2"/>
          </p:nvPr>
        </p:nvSpPr>
        <p:spPr>
          <a:xfrm>
            <a:off x="1257300" y="2470245"/>
            <a:ext cx="4800600" cy="3435255"/>
          </a:xfrm>
        </p:spPr>
        <p:txBody>
          <a:bodyPr>
            <a:normAutofit/>
          </a:bodyPr>
          <a:lstStyle/>
          <a:p>
            <a:r>
              <a:rPr lang="tr-TR" dirty="0">
                <a:solidFill>
                  <a:schemeClr val="tx1"/>
                </a:solidFill>
              </a:rPr>
              <a:t>MESLEKİ REHBERLİKLE BİRLİKTE ELE ALINMIŞ, </a:t>
            </a:r>
          </a:p>
          <a:p>
            <a:pPr>
              <a:buNone/>
            </a:pPr>
            <a:endParaRPr lang="tr-TR" dirty="0">
              <a:solidFill>
                <a:schemeClr val="tx1"/>
              </a:solidFill>
            </a:endParaRPr>
          </a:p>
          <a:p>
            <a:r>
              <a:rPr lang="tr-TR" dirty="0">
                <a:solidFill>
                  <a:schemeClr val="tx1"/>
                </a:solidFill>
              </a:rPr>
              <a:t>EĞİTSEL BAŞARI ODAKLI, </a:t>
            </a:r>
          </a:p>
          <a:p>
            <a:endParaRPr lang="tr-TR" dirty="0">
              <a:solidFill>
                <a:schemeClr val="tx1"/>
              </a:solidFill>
            </a:endParaRPr>
          </a:p>
          <a:p>
            <a:endParaRPr lang="tr-TR" dirty="0">
              <a:solidFill>
                <a:schemeClr val="tx1"/>
              </a:solidFill>
            </a:endParaRPr>
          </a:p>
          <a:p>
            <a:endParaRPr lang="tr-TR" dirty="0">
              <a:solidFill>
                <a:schemeClr val="tx1"/>
              </a:solidFill>
            </a:endParaRPr>
          </a:p>
          <a:p>
            <a:r>
              <a:rPr lang="tr-TR" dirty="0">
                <a:solidFill>
                  <a:schemeClr val="tx1"/>
                </a:solidFill>
              </a:rPr>
              <a:t>EĞİTSEL REHBERLİK ANLAYIŞI </a:t>
            </a:r>
          </a:p>
          <a:p>
            <a:endParaRPr lang="tr-TR" dirty="0">
              <a:solidFill>
                <a:schemeClr val="tx1"/>
              </a:solidFill>
            </a:endParaRPr>
          </a:p>
        </p:txBody>
      </p:sp>
      <p:sp>
        <p:nvSpPr>
          <p:cNvPr id="5" name="4 Metin Yer Tutucusu"/>
          <p:cNvSpPr>
            <a:spLocks noGrp="1"/>
          </p:cNvSpPr>
          <p:nvPr>
            <p:ph type="body" sz="quarter" idx="3"/>
          </p:nvPr>
        </p:nvSpPr>
        <p:spPr>
          <a:xfrm>
            <a:off x="6647512" y="1571837"/>
            <a:ext cx="4800600" cy="502624"/>
          </a:xfrm>
        </p:spPr>
        <p:txBody>
          <a:bodyPr/>
          <a:lstStyle/>
          <a:p>
            <a:r>
              <a:rPr lang="tr-TR" sz="1600" dirty="0"/>
              <a:t>2020 SINIF REHBERLİK PROGRAMI</a:t>
            </a:r>
          </a:p>
        </p:txBody>
      </p:sp>
      <p:sp>
        <p:nvSpPr>
          <p:cNvPr id="6" name="5 İçerik Yer Tutucusu"/>
          <p:cNvSpPr>
            <a:spLocks noGrp="1"/>
          </p:cNvSpPr>
          <p:nvPr>
            <p:ph sz="quarter" idx="4"/>
          </p:nvPr>
        </p:nvSpPr>
        <p:spPr>
          <a:xfrm>
            <a:off x="6633864" y="2456597"/>
            <a:ext cx="4800600" cy="3448903"/>
          </a:xfrm>
        </p:spPr>
        <p:txBody>
          <a:bodyPr>
            <a:noAutofit/>
          </a:bodyPr>
          <a:lstStyle/>
          <a:p>
            <a:r>
              <a:rPr lang="tr-TR" dirty="0">
                <a:solidFill>
                  <a:schemeClr val="tx1"/>
                </a:solidFill>
              </a:rPr>
              <a:t>AYRI BİR GELİŞİM ALANI  OLARAK VURGULANMIŞTIR, </a:t>
            </a:r>
          </a:p>
          <a:p>
            <a:endParaRPr lang="tr-TR" dirty="0">
              <a:solidFill>
                <a:schemeClr val="tx1"/>
              </a:solidFill>
            </a:endParaRPr>
          </a:p>
          <a:p>
            <a:r>
              <a:rPr lang="tr-TR" dirty="0">
                <a:solidFill>
                  <a:schemeClr val="tx1"/>
                </a:solidFill>
              </a:rPr>
              <a:t>OLUMLU AKADEMİK ANLAYIŞ GELİŞTİRME ODAKLI </a:t>
            </a:r>
          </a:p>
          <a:p>
            <a:endParaRPr lang="tr-TR" dirty="0">
              <a:solidFill>
                <a:schemeClr val="tx1"/>
              </a:solidFill>
            </a:endParaRPr>
          </a:p>
          <a:p>
            <a:endParaRPr lang="tr-TR" dirty="0">
              <a:solidFill>
                <a:schemeClr val="tx1"/>
              </a:solidFill>
            </a:endParaRPr>
          </a:p>
          <a:p>
            <a:r>
              <a:rPr lang="tr-TR" dirty="0">
                <a:solidFill>
                  <a:schemeClr val="tx1"/>
                </a:solidFill>
              </a:rPr>
              <a:t>AKADEMİK GELİŞİM ANLAYIŞI </a:t>
            </a:r>
          </a:p>
        </p:txBody>
      </p:sp>
      <p:sp>
        <p:nvSpPr>
          <p:cNvPr id="7" name="6 Veri Yer Tutucusu"/>
          <p:cNvSpPr>
            <a:spLocks noGrp="1"/>
          </p:cNvSpPr>
          <p:nvPr>
            <p:ph type="dt" sz="half" idx="10"/>
          </p:nvPr>
        </p:nvSpPr>
        <p:spPr/>
        <p:txBody>
          <a:bodyPr/>
          <a:lstStyle/>
          <a:p>
            <a:fld id="{1B3341E4-1755-4506-BFBD-E2C998A65839}" type="datetime1">
              <a:rPr lang="tr-TR" smtClean="0"/>
              <a:t>29.11.2021</a:t>
            </a:fld>
            <a:endParaRPr lang="tr-TR"/>
          </a:p>
        </p:txBody>
      </p:sp>
      <p:sp>
        <p:nvSpPr>
          <p:cNvPr id="11" name="Alt Bilgi Yer Tutucusu 10">
            <a:extLst>
              <a:ext uri="{FF2B5EF4-FFF2-40B4-BE49-F238E27FC236}">
                <a16:creationId xmlns:a16="http://schemas.microsoft.com/office/drawing/2014/main" xmlns="" id="{82DCF9F2-F80B-4091-8D73-2E88CBF18FEA}"/>
              </a:ext>
            </a:extLst>
          </p:cNvPr>
          <p:cNvSpPr>
            <a:spLocks noGrp="1"/>
          </p:cNvSpPr>
          <p:nvPr>
            <p:ph type="ftr" sz="quarter" idx="11"/>
          </p:nvPr>
        </p:nvSpPr>
        <p:spPr/>
        <p:txBody>
          <a:bodyPr/>
          <a:lstStyle/>
          <a:p>
            <a:r>
              <a:rPr lang="tr-TR"/>
              <a:t>T.C. MEB. Sınıf Rehberlik Programı - Prof. Dr. Galip YÜKSEL</a:t>
            </a:r>
          </a:p>
        </p:txBody>
      </p:sp>
      <p:sp>
        <p:nvSpPr>
          <p:cNvPr id="8" name="7 Sağ Ok"/>
          <p:cNvSpPr/>
          <p:nvPr/>
        </p:nvSpPr>
        <p:spPr>
          <a:xfrm>
            <a:off x="5909481" y="2634018"/>
            <a:ext cx="464023" cy="34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Sağ Ok"/>
          <p:cNvSpPr/>
          <p:nvPr/>
        </p:nvSpPr>
        <p:spPr>
          <a:xfrm>
            <a:off x="5147481" y="3700818"/>
            <a:ext cx="1307910" cy="341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Sağ Ok"/>
          <p:cNvSpPr/>
          <p:nvPr/>
        </p:nvSpPr>
        <p:spPr>
          <a:xfrm>
            <a:off x="5158854" y="5311254"/>
            <a:ext cx="1323833" cy="341194"/>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19917" y="750874"/>
            <a:ext cx="10178322" cy="1323585"/>
          </a:xfrm>
        </p:spPr>
        <p:txBody>
          <a:bodyPr>
            <a:normAutofit/>
          </a:bodyPr>
          <a:lstStyle/>
          <a:p>
            <a:pPr algn="ctr"/>
            <a:r>
              <a:rPr lang="tr-TR" sz="3600" dirty="0"/>
              <a:t>Akademik gelişim alanININ GETİRDİĞİ YENİLİKLER </a:t>
            </a:r>
            <a:endParaRPr lang="tr-TR" sz="3200" dirty="0"/>
          </a:p>
        </p:txBody>
      </p:sp>
      <p:sp>
        <p:nvSpPr>
          <p:cNvPr id="4" name="3 Veri Yer Tutucusu"/>
          <p:cNvSpPr>
            <a:spLocks noGrp="1"/>
          </p:cNvSpPr>
          <p:nvPr>
            <p:ph type="dt" sz="half" idx="10"/>
          </p:nvPr>
        </p:nvSpPr>
        <p:spPr/>
        <p:txBody>
          <a:bodyPr/>
          <a:lstStyle/>
          <a:p>
            <a:fld id="{F539D5B3-87B0-4FF4-B5B1-32C5A56280CA}" type="datetime1">
              <a:rPr lang="tr-TR" smtClean="0"/>
              <a:t>29.11.2021</a:t>
            </a:fld>
            <a:endParaRPr lang="tr-TR"/>
          </a:p>
        </p:txBody>
      </p:sp>
      <p:sp>
        <p:nvSpPr>
          <p:cNvPr id="3" name="Alt Bilgi Yer Tutucusu 2">
            <a:extLst>
              <a:ext uri="{FF2B5EF4-FFF2-40B4-BE49-F238E27FC236}">
                <a16:creationId xmlns:a16="http://schemas.microsoft.com/office/drawing/2014/main" xmlns="" id="{87055888-EBED-447C-8CE2-DB52F1C7027C}"/>
              </a:ext>
            </a:extLst>
          </p:cNvPr>
          <p:cNvSpPr>
            <a:spLocks noGrp="1"/>
          </p:cNvSpPr>
          <p:nvPr>
            <p:ph type="ftr" sz="quarter" idx="11"/>
          </p:nvPr>
        </p:nvSpPr>
        <p:spPr/>
        <p:txBody>
          <a:bodyPr/>
          <a:lstStyle/>
          <a:p>
            <a:r>
              <a:rPr lang="tr-TR"/>
              <a:t>T.C. MEB. Sınıf Rehberlik Programı - Prof. Dr. Galip YÜKSEL</a:t>
            </a:r>
          </a:p>
        </p:txBody>
      </p:sp>
      <p:graphicFrame>
        <p:nvGraphicFramePr>
          <p:cNvPr id="6" name="5 Diyagram"/>
          <p:cNvGraphicFramePr/>
          <p:nvPr/>
        </p:nvGraphicFramePr>
        <p:xfrm>
          <a:off x="982638" y="1910687"/>
          <a:ext cx="10918209" cy="4374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39080" y="1349992"/>
            <a:ext cx="2937135" cy="4491250"/>
          </a:xfrm>
        </p:spPr>
        <p:txBody>
          <a:bodyPr>
            <a:noAutofit/>
          </a:bodyPr>
          <a:lstStyle/>
          <a:p>
            <a:pPr algn="ctr"/>
            <a:r>
              <a:rPr lang="tr-TR" sz="4000" dirty="0"/>
              <a:t/>
            </a:r>
            <a:br>
              <a:rPr lang="tr-TR" sz="4000" dirty="0"/>
            </a:br>
            <a:r>
              <a:rPr lang="tr-TR" sz="4000" dirty="0"/>
              <a:t>SOSYAL DUYGUSAL gelişim alanININ GETİRDİĞİ YENİLİKLER </a:t>
            </a:r>
          </a:p>
        </p:txBody>
      </p:sp>
      <p:sp>
        <p:nvSpPr>
          <p:cNvPr id="8" name="7 Metin Yer Tutucusu"/>
          <p:cNvSpPr>
            <a:spLocks noGrp="1"/>
          </p:cNvSpPr>
          <p:nvPr>
            <p:ph type="body" idx="1"/>
          </p:nvPr>
        </p:nvSpPr>
        <p:spPr>
          <a:xfrm>
            <a:off x="1934066" y="5738883"/>
            <a:ext cx="9530053" cy="859809"/>
          </a:xfrm>
        </p:spPr>
        <p:txBody>
          <a:bodyPr/>
          <a:lstStyle/>
          <a:p>
            <a:pPr algn="ctr"/>
            <a:r>
              <a:rPr lang="tr-TR" sz="2000" cap="none" dirty="0"/>
              <a:t>2020 SRP Birçok Tema ve Kazanıma İLK Defa Yer Verilmiştir. </a:t>
            </a:r>
          </a:p>
        </p:txBody>
      </p:sp>
      <p:sp>
        <p:nvSpPr>
          <p:cNvPr id="7" name="6 Veri Yer Tutucusu"/>
          <p:cNvSpPr>
            <a:spLocks noGrp="1"/>
          </p:cNvSpPr>
          <p:nvPr>
            <p:ph type="dt" sz="half" idx="10"/>
          </p:nvPr>
        </p:nvSpPr>
        <p:spPr/>
        <p:txBody>
          <a:bodyPr/>
          <a:lstStyle/>
          <a:p>
            <a:fld id="{78341069-4757-4AE9-B65A-EB892F731193}" type="datetime1">
              <a:rPr lang="tr-TR" smtClean="0"/>
              <a:t>29.11.2021</a:t>
            </a:fld>
            <a:endParaRPr lang="tr-TR"/>
          </a:p>
        </p:txBody>
      </p:sp>
      <p:sp>
        <p:nvSpPr>
          <p:cNvPr id="3" name="Alt Bilgi Yer Tutucusu 2">
            <a:extLst>
              <a:ext uri="{FF2B5EF4-FFF2-40B4-BE49-F238E27FC236}">
                <a16:creationId xmlns:a16="http://schemas.microsoft.com/office/drawing/2014/main" xmlns="" id="{E35C2836-40D8-4EC7-A835-A871E772A4AA}"/>
              </a:ext>
            </a:extLst>
          </p:cNvPr>
          <p:cNvSpPr>
            <a:spLocks noGrp="1"/>
          </p:cNvSpPr>
          <p:nvPr>
            <p:ph type="ftr" sz="quarter" idx="11"/>
          </p:nvPr>
        </p:nvSpPr>
        <p:spPr/>
        <p:txBody>
          <a:bodyPr/>
          <a:lstStyle/>
          <a:p>
            <a:r>
              <a:rPr lang="tr-TR"/>
              <a:t>T.C. MEB. Sınıf Rehberlik Programı - Prof. Dr. Galip YÜKSEL</a:t>
            </a:r>
          </a:p>
        </p:txBody>
      </p:sp>
      <p:graphicFrame>
        <p:nvGraphicFramePr>
          <p:cNvPr id="9" name="8 Diyagram"/>
          <p:cNvGraphicFramePr/>
          <p:nvPr/>
        </p:nvGraphicFramePr>
        <p:xfrm>
          <a:off x="2938817" y="327547"/>
          <a:ext cx="9253183" cy="5540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2728" y="381001"/>
            <a:ext cx="10172700" cy="765412"/>
          </a:xfrm>
        </p:spPr>
        <p:txBody>
          <a:bodyPr>
            <a:noAutofit/>
          </a:bodyPr>
          <a:lstStyle/>
          <a:p>
            <a:pPr algn="ctr"/>
            <a:r>
              <a:rPr lang="tr-TR" sz="4000" dirty="0"/>
              <a:t>KARİYER gelişim alanININ GETİRDİĞİ YENİLİKLER </a:t>
            </a:r>
          </a:p>
        </p:txBody>
      </p:sp>
      <p:sp>
        <p:nvSpPr>
          <p:cNvPr id="4" name="3 İçerik Yer Tutucusu"/>
          <p:cNvSpPr>
            <a:spLocks noGrp="1"/>
          </p:cNvSpPr>
          <p:nvPr>
            <p:ph sz="half" idx="2"/>
          </p:nvPr>
        </p:nvSpPr>
        <p:spPr>
          <a:xfrm>
            <a:off x="1202709" y="1801505"/>
            <a:ext cx="10261410" cy="1610436"/>
          </a:xfrm>
        </p:spPr>
        <p:txBody>
          <a:bodyPr>
            <a:normAutofit/>
          </a:bodyPr>
          <a:lstStyle/>
          <a:p>
            <a:pPr algn="ctr">
              <a:buNone/>
            </a:pPr>
            <a:r>
              <a:rPr lang="tr-TR" b="1" dirty="0"/>
              <a:t>2006/2007 SINIF REHBERLİK PROGRAMI </a:t>
            </a:r>
          </a:p>
          <a:p>
            <a:r>
              <a:rPr lang="tr-TR" dirty="0"/>
              <a:t>EĞİTSEL REHBERLİK İLE BİRLİKTE ELE ALINMIŞ, </a:t>
            </a:r>
          </a:p>
          <a:p>
            <a:r>
              <a:rPr lang="tr-TR" dirty="0"/>
              <a:t>MESLEKİ REHBERLİK OLARAK TANIMLANMIŞTIR. </a:t>
            </a:r>
          </a:p>
        </p:txBody>
      </p:sp>
      <p:sp>
        <p:nvSpPr>
          <p:cNvPr id="9" name="5 İçerik Yer Tutucusu"/>
          <p:cNvSpPr>
            <a:spLocks noGrp="1"/>
          </p:cNvSpPr>
          <p:nvPr>
            <p:ph sz="quarter" idx="4"/>
          </p:nvPr>
        </p:nvSpPr>
        <p:spPr>
          <a:xfrm>
            <a:off x="1269240" y="3343701"/>
            <a:ext cx="10372299" cy="1183374"/>
          </a:xfrm>
        </p:spPr>
        <p:txBody>
          <a:bodyPr>
            <a:noAutofit/>
          </a:bodyPr>
          <a:lstStyle/>
          <a:p>
            <a:pPr algn="ctr">
              <a:buNone/>
            </a:pPr>
            <a:r>
              <a:rPr lang="tr-TR" b="1" dirty="0"/>
              <a:t>2020 SINIF REHBERLİK PROGRAMI</a:t>
            </a:r>
          </a:p>
          <a:p>
            <a:r>
              <a:rPr lang="tr-TR" dirty="0">
                <a:solidFill>
                  <a:srgbClr val="0070C0"/>
                </a:solidFill>
              </a:rPr>
              <a:t>AYRI BİR GELİŞİM ALANI  </a:t>
            </a:r>
            <a:r>
              <a:rPr lang="tr-TR" dirty="0"/>
              <a:t>OLARAK VURGULANMIŞTIR, </a:t>
            </a:r>
          </a:p>
          <a:p>
            <a:r>
              <a:rPr lang="tr-TR" dirty="0"/>
              <a:t>YAŞAM BOYU KARİYER GELİŞİM ANLAYIŞI VURGULANMIŞTIR. </a:t>
            </a:r>
          </a:p>
          <a:p>
            <a:endParaRPr lang="tr-TR" dirty="0"/>
          </a:p>
          <a:p>
            <a:endParaRPr lang="tr-TR" dirty="0"/>
          </a:p>
        </p:txBody>
      </p:sp>
      <p:sp>
        <p:nvSpPr>
          <p:cNvPr id="7" name="6 Veri Yer Tutucusu"/>
          <p:cNvSpPr>
            <a:spLocks noGrp="1"/>
          </p:cNvSpPr>
          <p:nvPr>
            <p:ph type="dt" sz="half" idx="10"/>
          </p:nvPr>
        </p:nvSpPr>
        <p:spPr/>
        <p:txBody>
          <a:bodyPr/>
          <a:lstStyle/>
          <a:p>
            <a:fld id="{A4AEFBFC-F6F7-4A01-B1CD-E250652A5132}" type="datetime1">
              <a:rPr lang="tr-TR" smtClean="0"/>
              <a:t>29.11.2021</a:t>
            </a:fld>
            <a:endParaRPr lang="tr-TR"/>
          </a:p>
        </p:txBody>
      </p:sp>
      <p:sp>
        <p:nvSpPr>
          <p:cNvPr id="3" name="Alt Bilgi Yer Tutucusu 2">
            <a:extLst>
              <a:ext uri="{FF2B5EF4-FFF2-40B4-BE49-F238E27FC236}">
                <a16:creationId xmlns:a16="http://schemas.microsoft.com/office/drawing/2014/main" xmlns="" id="{26ECDAE4-9CE9-46CF-BF6A-BE9C60D92472}"/>
              </a:ext>
            </a:extLst>
          </p:cNvPr>
          <p:cNvSpPr>
            <a:spLocks noGrp="1"/>
          </p:cNvSpPr>
          <p:nvPr>
            <p:ph type="ftr" sz="quarter" idx="11"/>
          </p:nvPr>
        </p:nvSpPr>
        <p:spPr/>
        <p:txBody>
          <a:bodyPr/>
          <a:lstStyle/>
          <a:p>
            <a:r>
              <a:rPr lang="tr-TR"/>
              <a:t>T.C. MEB. Sınıf Rehberlik Programı - Prof. Dr. Galip YÜKSEL</a:t>
            </a:r>
          </a:p>
        </p:txBody>
      </p:sp>
      <p:graphicFrame>
        <p:nvGraphicFramePr>
          <p:cNvPr id="10" name="9 Diyagram"/>
          <p:cNvGraphicFramePr/>
          <p:nvPr/>
        </p:nvGraphicFramePr>
        <p:xfrm>
          <a:off x="2361062" y="4026089"/>
          <a:ext cx="7676107" cy="2531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1678" y="382385"/>
            <a:ext cx="10178322" cy="723084"/>
          </a:xfrm>
        </p:spPr>
        <p:txBody>
          <a:bodyPr>
            <a:normAutofit/>
          </a:bodyPr>
          <a:lstStyle/>
          <a:p>
            <a:pPr algn="ctr"/>
            <a:r>
              <a:rPr lang="tr-TR" sz="3600" dirty="0"/>
              <a:t>KARİYER GELİŞİM ALANININ GETİRDİĞİ YENİLİKLER </a:t>
            </a:r>
          </a:p>
        </p:txBody>
      </p:sp>
      <p:sp>
        <p:nvSpPr>
          <p:cNvPr id="4" name="3 Veri Yer Tutucusu"/>
          <p:cNvSpPr>
            <a:spLocks noGrp="1"/>
          </p:cNvSpPr>
          <p:nvPr>
            <p:ph type="dt" sz="half" idx="10"/>
          </p:nvPr>
        </p:nvSpPr>
        <p:spPr/>
        <p:txBody>
          <a:bodyPr/>
          <a:lstStyle/>
          <a:p>
            <a:fld id="{D2AAA631-FECF-4DCF-9FB7-B2D72A7E0F92}" type="datetime1">
              <a:rPr lang="tr-TR" smtClean="0"/>
              <a:t>29.11.2021</a:t>
            </a:fld>
            <a:endParaRPr lang="tr-TR"/>
          </a:p>
        </p:txBody>
      </p:sp>
      <p:sp>
        <p:nvSpPr>
          <p:cNvPr id="3" name="Alt Bilgi Yer Tutucusu 2">
            <a:extLst>
              <a:ext uri="{FF2B5EF4-FFF2-40B4-BE49-F238E27FC236}">
                <a16:creationId xmlns:a16="http://schemas.microsoft.com/office/drawing/2014/main" xmlns="" id="{0B2993DC-DF2E-41C2-A9DD-4642647B05DD}"/>
              </a:ext>
            </a:extLst>
          </p:cNvPr>
          <p:cNvSpPr>
            <a:spLocks noGrp="1"/>
          </p:cNvSpPr>
          <p:nvPr>
            <p:ph type="ftr" sz="quarter" idx="11"/>
          </p:nvPr>
        </p:nvSpPr>
        <p:spPr/>
        <p:txBody>
          <a:bodyPr/>
          <a:lstStyle/>
          <a:p>
            <a:r>
              <a:rPr lang="tr-TR"/>
              <a:t>T.C. MEB. Sınıf Rehberlik Programı - Prof. Dr. Galip YÜKSEL</a:t>
            </a:r>
          </a:p>
        </p:txBody>
      </p:sp>
      <p:graphicFrame>
        <p:nvGraphicFramePr>
          <p:cNvPr id="7" name="6 Diyagram"/>
          <p:cNvGraphicFramePr/>
          <p:nvPr/>
        </p:nvGraphicFramePr>
        <p:xfrm>
          <a:off x="1542198" y="1269242"/>
          <a:ext cx="9758148" cy="5343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0950" y="262464"/>
            <a:ext cx="10178322" cy="621956"/>
          </a:xfrm>
        </p:spPr>
        <p:txBody>
          <a:bodyPr>
            <a:normAutofit fontScale="90000"/>
          </a:bodyPr>
          <a:lstStyle/>
          <a:p>
            <a:pPr algn="ctr"/>
            <a:r>
              <a:rPr lang="tr-TR" sz="4000" dirty="0"/>
              <a:t>SON OLARAK: SRP İLKELERİ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431035818"/>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a:xfrm>
            <a:off x="9425007" y="6509538"/>
            <a:ext cx="2329722" cy="348462"/>
          </a:xfrm>
        </p:spPr>
        <p:txBody>
          <a:bodyPr/>
          <a:lstStyle/>
          <a:p>
            <a:pPr algn="r"/>
            <a:fld id="{6AEBF57F-F582-4C75-A9FE-8C185FF0B833}" type="datetime1">
              <a:rPr lang="tr-TR" smtClean="0"/>
              <a:t>29.11.2021</a:t>
            </a:fld>
            <a:endParaRPr lang="tr-TR" dirty="0"/>
          </a:p>
        </p:txBody>
      </p:sp>
      <p:sp>
        <p:nvSpPr>
          <p:cNvPr id="4" name="Alt Bilgi Yer Tutucusu 3">
            <a:extLst>
              <a:ext uri="{FF2B5EF4-FFF2-40B4-BE49-F238E27FC236}">
                <a16:creationId xmlns:a16="http://schemas.microsoft.com/office/drawing/2014/main" xmlns="" id="{142990DE-3EB4-4434-A7A4-765853CA9D79}"/>
              </a:ext>
            </a:extLst>
          </p:cNvPr>
          <p:cNvSpPr>
            <a:spLocks noGrp="1"/>
          </p:cNvSpPr>
          <p:nvPr>
            <p:ph type="ftr" sz="quarter" idx="11"/>
          </p:nvPr>
        </p:nvSpPr>
        <p:spPr/>
        <p:txBody>
          <a:bodyPr/>
          <a:lstStyle/>
          <a:p>
            <a:r>
              <a:rPr lang="tr-TR"/>
              <a:t>T.C. MEB. Sınıf Rehberlik Programı - Prof. Dr. Galip YÜKSEL</a:t>
            </a:r>
          </a:p>
        </p:txBody>
      </p:sp>
      <p:graphicFrame>
        <p:nvGraphicFramePr>
          <p:cNvPr id="7" name="Diyagram 6"/>
          <p:cNvGraphicFramePr/>
          <p:nvPr>
            <p:extLst>
              <p:ext uri="{D42A27DB-BD31-4B8C-83A1-F6EECF244321}">
                <p14:modId xmlns:p14="http://schemas.microsoft.com/office/powerpoint/2010/main" val="1067594746"/>
              </p:ext>
            </p:extLst>
          </p:nvPr>
        </p:nvGraphicFramePr>
        <p:xfrm>
          <a:off x="2276111" y="1124263"/>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Metin kutusu 7"/>
          <p:cNvSpPr txBox="1"/>
          <p:nvPr/>
        </p:nvSpPr>
        <p:spPr>
          <a:xfrm>
            <a:off x="3177915" y="2479103"/>
            <a:ext cx="1783830" cy="2308324"/>
          </a:xfrm>
          <a:prstGeom prst="rect">
            <a:avLst/>
          </a:prstGeom>
          <a:noFill/>
        </p:spPr>
        <p:txBody>
          <a:bodyPr wrap="square" rtlCol="0">
            <a:spAutoFit/>
          </a:bodyPr>
          <a:lstStyle/>
          <a:p>
            <a:pPr algn="ctr"/>
            <a:r>
              <a:rPr lang="tr-TR" i="1" dirty="0">
                <a:solidFill>
                  <a:schemeClr val="bg1"/>
                </a:solidFill>
              </a:rPr>
              <a:t>Kazanımlar Sarmal Bir Yapı İçinde Duyuşsal Davranış Kazandırmanın Özellikleri Dikkate alınarak yazılmıştır. </a:t>
            </a:r>
          </a:p>
        </p:txBody>
      </p:sp>
    </p:spTree>
    <p:extLst>
      <p:ext uri="{BB962C8B-B14F-4D97-AF65-F5344CB8AC3E}">
        <p14:creationId xmlns:p14="http://schemas.microsoft.com/office/powerpoint/2010/main" val="2668413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p:txBody>
          <a:bodyPr>
            <a:normAutofit/>
          </a:bodyPr>
          <a:lstStyle/>
          <a:p>
            <a:pPr marL="0" indent="0" algn="ctr">
              <a:buNone/>
            </a:pPr>
            <a:r>
              <a:rPr lang="tr-TR" sz="3600" i="1" dirty="0" err="1"/>
              <a:t>SRP’nın</a:t>
            </a:r>
            <a:r>
              <a:rPr lang="tr-TR" sz="3600" i="1" dirty="0"/>
              <a:t> değeri ve başarısı sizlerin katkısına bağlıdır.</a:t>
            </a:r>
          </a:p>
          <a:p>
            <a:pPr marL="0" indent="0" algn="ctr">
              <a:buNone/>
            </a:pPr>
            <a:r>
              <a:rPr lang="tr-TR" sz="3600" i="1" dirty="0"/>
              <a:t>Dinlediğiniz için teşekkür ederiz. </a:t>
            </a:r>
            <a:r>
              <a:rPr lang="tr-TR" sz="3600" i="1" dirty="0">
                <a:sym typeface="Wingdings" panose="05000000000000000000" pitchFamily="2" charset="2"/>
              </a:rPr>
              <a:t></a:t>
            </a:r>
            <a:endParaRPr lang="tr-TR" sz="3600" i="1" dirty="0"/>
          </a:p>
        </p:txBody>
      </p:sp>
      <p:sp>
        <p:nvSpPr>
          <p:cNvPr id="2" name="Veri Yer Tutucusu 1"/>
          <p:cNvSpPr>
            <a:spLocks noGrp="1"/>
          </p:cNvSpPr>
          <p:nvPr>
            <p:ph type="dt" sz="half" idx="10"/>
          </p:nvPr>
        </p:nvSpPr>
        <p:spPr/>
        <p:txBody>
          <a:bodyPr/>
          <a:lstStyle/>
          <a:p>
            <a:fld id="{4C1CB02F-BE2A-4869-B830-E9D7FBA8DD6D}" type="datetime1">
              <a:rPr lang="tr-TR" smtClean="0"/>
              <a:t>29.11.2021</a:t>
            </a:fld>
            <a:endParaRPr lang="tr-TR"/>
          </a:p>
        </p:txBody>
      </p:sp>
      <p:sp>
        <p:nvSpPr>
          <p:cNvPr id="3" name="Alt Bilgi Yer Tutucusu 2">
            <a:extLst>
              <a:ext uri="{FF2B5EF4-FFF2-40B4-BE49-F238E27FC236}">
                <a16:creationId xmlns:a16="http://schemas.microsoft.com/office/drawing/2014/main" xmlns="" id="{7DC061BD-AE7E-4493-800A-D870719A15FD}"/>
              </a:ext>
            </a:extLst>
          </p:cNvPr>
          <p:cNvSpPr>
            <a:spLocks noGrp="1"/>
          </p:cNvSpPr>
          <p:nvPr>
            <p:ph type="ftr" sz="quarter" idx="11"/>
          </p:nvPr>
        </p:nvSpPr>
        <p:spPr/>
        <p:txBody>
          <a:bodyPr/>
          <a:lstStyle/>
          <a:p>
            <a:r>
              <a:rPr lang="tr-TR"/>
              <a:t>T.C. MEB. Sınıf Rehberlik Programı - Prof. Dr. Galip YÜKSEL</a:t>
            </a:r>
          </a:p>
        </p:txBody>
      </p:sp>
    </p:spTree>
    <p:extLst>
      <p:ext uri="{BB962C8B-B14F-4D97-AF65-F5344CB8AC3E}">
        <p14:creationId xmlns:p14="http://schemas.microsoft.com/office/powerpoint/2010/main" val="166968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45141"/>
            <a:ext cx="8229600" cy="1559600"/>
          </a:xfrm>
        </p:spPr>
        <p:txBody>
          <a:bodyPr/>
          <a:lstStyle/>
          <a:p>
            <a:r>
              <a:rPr lang="tr-TR" dirty="0"/>
              <a:t>SRP ekibi</a:t>
            </a:r>
            <a:br>
              <a:rPr lang="tr-TR" dirty="0"/>
            </a:br>
            <a:r>
              <a:rPr lang="tr-TR" dirty="0"/>
              <a:t>Program geliştirme</a:t>
            </a:r>
          </a:p>
        </p:txBody>
      </p:sp>
      <p:sp>
        <p:nvSpPr>
          <p:cNvPr id="5" name="Content Placeholder 4"/>
          <p:cNvSpPr>
            <a:spLocks noGrp="1"/>
          </p:cNvSpPr>
          <p:nvPr>
            <p:ph idx="1"/>
          </p:nvPr>
        </p:nvSpPr>
        <p:spPr>
          <a:xfrm>
            <a:off x="2080728" y="2286001"/>
            <a:ext cx="9349272" cy="3593591"/>
          </a:xfrm>
        </p:spPr>
        <p:txBody>
          <a:bodyPr>
            <a:normAutofit/>
          </a:bodyPr>
          <a:lstStyle/>
          <a:p>
            <a:pPr marL="0" indent="0">
              <a:buNone/>
            </a:pPr>
            <a:endParaRPr lang="en-US" b="1" dirty="0">
              <a:latin typeface="Calibri"/>
              <a:cs typeface="Calibri"/>
            </a:endParaRPr>
          </a:p>
          <a:p>
            <a:pPr marL="0" indent="0">
              <a:buNone/>
            </a:pPr>
            <a:r>
              <a:rPr lang="en-US" b="1" dirty="0">
                <a:latin typeface="Calibri"/>
                <a:cs typeface="Calibri"/>
              </a:rPr>
              <a:t>Prof. Dr. M. </a:t>
            </a:r>
            <a:r>
              <a:rPr lang="en-US" b="1" dirty="0" err="1">
                <a:latin typeface="Calibri"/>
                <a:cs typeface="Calibri"/>
              </a:rPr>
              <a:t>Çağatay</a:t>
            </a:r>
            <a:r>
              <a:rPr lang="en-US" b="1" dirty="0">
                <a:latin typeface="Calibri"/>
                <a:cs typeface="Calibri"/>
              </a:rPr>
              <a:t> ÖZDEMİR</a:t>
            </a:r>
          </a:p>
          <a:p>
            <a:pPr marL="0" indent="0">
              <a:buNone/>
            </a:pPr>
            <a:r>
              <a:rPr lang="en-US" b="1" dirty="0">
                <a:latin typeface="Calibri"/>
                <a:cs typeface="Calibri"/>
              </a:rPr>
              <a:t>Prof. Dr. </a:t>
            </a:r>
            <a:r>
              <a:rPr lang="en-US" b="1" dirty="0" err="1">
                <a:latin typeface="Calibri"/>
                <a:cs typeface="Calibri"/>
              </a:rPr>
              <a:t>Semra</a:t>
            </a:r>
            <a:r>
              <a:rPr lang="en-US" b="1" dirty="0">
                <a:latin typeface="Calibri"/>
                <a:cs typeface="Calibri"/>
              </a:rPr>
              <a:t> GÜVEN</a:t>
            </a:r>
          </a:p>
        </p:txBody>
      </p:sp>
      <p:sp>
        <p:nvSpPr>
          <p:cNvPr id="2" name="Date Placeholder 1"/>
          <p:cNvSpPr>
            <a:spLocks noGrp="1"/>
          </p:cNvSpPr>
          <p:nvPr>
            <p:ph type="dt" sz="half" idx="10"/>
          </p:nvPr>
        </p:nvSpPr>
        <p:spPr/>
        <p:txBody>
          <a:bodyPr/>
          <a:lstStyle/>
          <a:p>
            <a:fld id="{B0F81358-2A67-3448-8E58-2876A52A244C}" type="datetime1">
              <a:rPr lang="tr-TR" smtClean="0"/>
              <a:pPr/>
              <a:t>29.11.2021</a:t>
            </a:fld>
            <a:endParaRPr lang="en-US"/>
          </a:p>
        </p:txBody>
      </p:sp>
      <p:sp>
        <p:nvSpPr>
          <p:cNvPr id="3" name="Footer Placeholder 2"/>
          <p:cNvSpPr>
            <a:spLocks noGrp="1"/>
          </p:cNvSpPr>
          <p:nvPr>
            <p:ph type="ftr" sz="quarter" idx="11"/>
          </p:nvPr>
        </p:nvSpPr>
        <p:spPr/>
        <p:txBody>
          <a:bodyPr/>
          <a:lstStyle/>
          <a:p>
            <a:r>
              <a:rPr lang="en-US"/>
              <a:t>Sınıf Rehberlik Programı Geliştirme Çalıştayı</a:t>
            </a:r>
          </a:p>
        </p:txBody>
      </p:sp>
    </p:spTree>
    <p:extLst>
      <p:ext uri="{BB962C8B-B14F-4D97-AF65-F5344CB8AC3E}">
        <p14:creationId xmlns:p14="http://schemas.microsoft.com/office/powerpoint/2010/main" val="11004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45141"/>
            <a:ext cx="8229600" cy="1559600"/>
          </a:xfrm>
        </p:spPr>
        <p:txBody>
          <a:bodyPr/>
          <a:lstStyle/>
          <a:p>
            <a:r>
              <a:rPr lang="tr-TR" sz="3200" dirty="0"/>
              <a:t>SRP ekibi</a:t>
            </a:r>
            <a:br>
              <a:rPr lang="tr-TR" sz="3200" dirty="0"/>
            </a:br>
            <a:r>
              <a:rPr lang="tr-TR" sz="3200" dirty="0"/>
              <a:t>MEB Özel Eğitim ve Rehberlik Hizmetleri Genel Müdürlüğü Uzmanları</a:t>
            </a:r>
          </a:p>
        </p:txBody>
      </p:sp>
      <p:sp>
        <p:nvSpPr>
          <p:cNvPr id="5" name="Content Placeholder 4"/>
          <p:cNvSpPr>
            <a:spLocks noGrp="1"/>
          </p:cNvSpPr>
          <p:nvPr>
            <p:ph idx="1"/>
          </p:nvPr>
        </p:nvSpPr>
        <p:spPr>
          <a:xfrm>
            <a:off x="2263775" y="2461847"/>
            <a:ext cx="7662864" cy="3575417"/>
          </a:xfrm>
        </p:spPr>
        <p:txBody>
          <a:bodyPr>
            <a:normAutofit lnSpcReduction="10000"/>
          </a:bodyPr>
          <a:lstStyle/>
          <a:p>
            <a:pPr marL="0" indent="0">
              <a:buNone/>
            </a:pPr>
            <a:r>
              <a:rPr lang="tr-TR" sz="1900" b="1" dirty="0">
                <a:latin typeface="Calibri" pitchFamily="34" charset="0"/>
                <a:cs typeface="Calibri" pitchFamily="34" charset="0"/>
              </a:rPr>
              <a:t>Kürşat DULKADİR</a:t>
            </a:r>
          </a:p>
          <a:p>
            <a:pPr marL="0" indent="0">
              <a:buNone/>
            </a:pPr>
            <a:r>
              <a:rPr lang="tr-TR" sz="1900" dirty="0">
                <a:latin typeface="Calibri" pitchFamily="34" charset="0"/>
                <a:cs typeface="Calibri" pitchFamily="34" charset="0"/>
              </a:rPr>
              <a:t>(Özel Eğ.ve </a:t>
            </a:r>
            <a:r>
              <a:rPr lang="tr-TR" sz="1900" dirty="0" err="1">
                <a:latin typeface="Calibri" pitchFamily="34" charset="0"/>
                <a:cs typeface="Calibri" pitchFamily="34" charset="0"/>
              </a:rPr>
              <a:t>Reh</a:t>
            </a:r>
            <a:r>
              <a:rPr lang="tr-TR" sz="1900" dirty="0">
                <a:latin typeface="Calibri" pitchFamily="34" charset="0"/>
                <a:cs typeface="Calibri" pitchFamily="34" charset="0"/>
              </a:rPr>
              <a:t>.</a:t>
            </a:r>
            <a:r>
              <a:rPr lang="tr-TR" sz="1900" dirty="0" err="1">
                <a:latin typeface="Calibri" pitchFamily="34" charset="0"/>
                <a:cs typeface="Calibri" pitchFamily="34" charset="0"/>
              </a:rPr>
              <a:t>Hiz</a:t>
            </a:r>
            <a:r>
              <a:rPr lang="tr-TR" sz="1900" dirty="0">
                <a:latin typeface="Calibri" pitchFamily="34" charset="0"/>
                <a:cs typeface="Calibri" pitchFamily="34" charset="0"/>
              </a:rPr>
              <a:t>.Gen.</a:t>
            </a:r>
            <a:r>
              <a:rPr lang="tr-TR" sz="1900" dirty="0" err="1">
                <a:latin typeface="Calibri" pitchFamily="34" charset="0"/>
                <a:cs typeface="Calibri" pitchFamily="34" charset="0"/>
              </a:rPr>
              <a:t>Müd</a:t>
            </a:r>
            <a:r>
              <a:rPr lang="tr-TR" sz="1900" dirty="0">
                <a:latin typeface="Calibri" pitchFamily="34" charset="0"/>
                <a:cs typeface="Calibri" pitchFamily="34" charset="0"/>
              </a:rPr>
              <a:t>.Programlar ve Öğretim Materyalleri Daire Başkanı)</a:t>
            </a:r>
          </a:p>
          <a:p>
            <a:pPr marL="0" indent="0">
              <a:buNone/>
            </a:pPr>
            <a:r>
              <a:rPr lang="tr-TR" sz="1900" b="1" dirty="0">
                <a:latin typeface="Calibri" pitchFamily="34" charset="0"/>
                <a:cs typeface="Calibri" pitchFamily="34" charset="0"/>
              </a:rPr>
              <a:t>Seyfettin TORAMAN</a:t>
            </a:r>
          </a:p>
          <a:p>
            <a:pPr marL="0" indent="0">
              <a:buNone/>
            </a:pPr>
            <a:r>
              <a:rPr lang="tr-TR" sz="1900" dirty="0">
                <a:latin typeface="Calibri" pitchFamily="34" charset="0"/>
                <a:cs typeface="Calibri" pitchFamily="34" charset="0"/>
              </a:rPr>
              <a:t>(Özel Eğ.ve </a:t>
            </a:r>
            <a:r>
              <a:rPr lang="tr-TR" sz="1900" dirty="0" err="1">
                <a:latin typeface="Calibri" pitchFamily="34" charset="0"/>
                <a:cs typeface="Calibri" pitchFamily="34" charset="0"/>
              </a:rPr>
              <a:t>Reh</a:t>
            </a:r>
            <a:r>
              <a:rPr lang="tr-TR" sz="1900" dirty="0">
                <a:latin typeface="Calibri" pitchFamily="34" charset="0"/>
                <a:cs typeface="Calibri" pitchFamily="34" charset="0"/>
              </a:rPr>
              <a:t>.</a:t>
            </a:r>
            <a:r>
              <a:rPr lang="tr-TR" sz="1900" dirty="0" err="1">
                <a:latin typeface="Calibri" pitchFamily="34" charset="0"/>
                <a:cs typeface="Calibri" pitchFamily="34" charset="0"/>
              </a:rPr>
              <a:t>Hiz</a:t>
            </a:r>
            <a:r>
              <a:rPr lang="tr-TR" sz="1900" dirty="0">
                <a:latin typeface="Calibri" pitchFamily="34" charset="0"/>
                <a:cs typeface="Calibri" pitchFamily="34" charset="0"/>
              </a:rPr>
              <a:t>.Gen.</a:t>
            </a:r>
            <a:r>
              <a:rPr lang="tr-TR" sz="1900" dirty="0" err="1">
                <a:latin typeface="Calibri" pitchFamily="34" charset="0"/>
                <a:cs typeface="Calibri" pitchFamily="34" charset="0"/>
              </a:rPr>
              <a:t>Müd</a:t>
            </a:r>
            <a:r>
              <a:rPr lang="tr-TR" sz="1900" dirty="0">
                <a:latin typeface="Calibri" pitchFamily="34" charset="0"/>
                <a:cs typeface="Calibri" pitchFamily="34" charset="0"/>
              </a:rPr>
              <a:t>.Rehberlik Hizmetleri Daire Başkanı)</a:t>
            </a:r>
          </a:p>
          <a:p>
            <a:pPr marL="0" indent="0">
              <a:buNone/>
            </a:pPr>
            <a:r>
              <a:rPr lang="tr-TR" sz="1900" b="1" dirty="0">
                <a:latin typeface="Calibri" pitchFamily="34" charset="0"/>
                <a:cs typeface="Calibri" pitchFamily="34" charset="0"/>
              </a:rPr>
              <a:t>Aslıhan İLHAN </a:t>
            </a:r>
          </a:p>
          <a:p>
            <a:pPr marL="0" indent="0">
              <a:buNone/>
            </a:pPr>
            <a:r>
              <a:rPr lang="tr-TR" sz="1900" dirty="0">
                <a:latin typeface="Calibri" pitchFamily="34" charset="0"/>
                <a:cs typeface="Calibri" pitchFamily="34" charset="0"/>
              </a:rPr>
              <a:t>(Milli Eğitim Uzman Yardımcısı) </a:t>
            </a:r>
          </a:p>
          <a:p>
            <a:pPr marL="0" indent="0">
              <a:buNone/>
            </a:pPr>
            <a:r>
              <a:rPr lang="tr-TR" sz="1900" b="1" dirty="0">
                <a:latin typeface="Calibri" pitchFamily="34" charset="0"/>
                <a:cs typeface="Calibri" pitchFamily="34" charset="0"/>
              </a:rPr>
              <a:t>Bahar KÜÇÜKTEPE</a:t>
            </a:r>
          </a:p>
          <a:p>
            <a:pPr marL="0" indent="0">
              <a:buNone/>
            </a:pPr>
            <a:r>
              <a:rPr lang="tr-TR" sz="1900" dirty="0">
                <a:latin typeface="Calibri" pitchFamily="34" charset="0"/>
                <a:cs typeface="Calibri" pitchFamily="34" charset="0"/>
              </a:rPr>
              <a:t>(Şube Müdürü V.</a:t>
            </a:r>
            <a:r>
              <a:rPr lang="tr-TR" dirty="0">
                <a:latin typeface="Calibri"/>
                <a:cs typeface="Calibri"/>
              </a:rPr>
              <a:t>) </a:t>
            </a:r>
          </a:p>
          <a:p>
            <a:pPr marL="0" indent="0">
              <a:buNone/>
            </a:pPr>
            <a:endParaRPr lang="en-US" b="1" dirty="0">
              <a:latin typeface="Calibri"/>
              <a:cs typeface="Calibri"/>
            </a:endParaRPr>
          </a:p>
        </p:txBody>
      </p:sp>
      <p:sp>
        <p:nvSpPr>
          <p:cNvPr id="2" name="Date Placeholder 1"/>
          <p:cNvSpPr>
            <a:spLocks noGrp="1"/>
          </p:cNvSpPr>
          <p:nvPr>
            <p:ph type="dt" sz="half" idx="10"/>
          </p:nvPr>
        </p:nvSpPr>
        <p:spPr/>
        <p:txBody>
          <a:bodyPr/>
          <a:lstStyle/>
          <a:p>
            <a:fld id="{C0DBDC41-51DD-3F4C-9D23-992902E16E59}" type="datetime1">
              <a:rPr lang="tr-TR" smtClean="0"/>
              <a:pPr/>
              <a:t>29.11.2021</a:t>
            </a:fld>
            <a:endParaRPr lang="en-US"/>
          </a:p>
        </p:txBody>
      </p:sp>
      <p:sp>
        <p:nvSpPr>
          <p:cNvPr id="3" name="Footer Placeholder 2"/>
          <p:cNvSpPr>
            <a:spLocks noGrp="1"/>
          </p:cNvSpPr>
          <p:nvPr>
            <p:ph type="ftr" sz="quarter" idx="11"/>
          </p:nvPr>
        </p:nvSpPr>
        <p:spPr/>
        <p:txBody>
          <a:bodyPr/>
          <a:lstStyle/>
          <a:p>
            <a:r>
              <a:rPr lang="en-US"/>
              <a:t>Sınıf Rehberlik Programı Geliştirme Çalıştayı</a:t>
            </a:r>
          </a:p>
        </p:txBody>
      </p:sp>
    </p:spTree>
    <p:extLst>
      <p:ext uri="{BB962C8B-B14F-4D97-AF65-F5344CB8AC3E}">
        <p14:creationId xmlns:p14="http://schemas.microsoft.com/office/powerpoint/2010/main" val="376544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45141"/>
            <a:ext cx="8229600" cy="1559600"/>
          </a:xfrm>
        </p:spPr>
        <p:txBody>
          <a:bodyPr/>
          <a:lstStyle/>
          <a:p>
            <a:r>
              <a:rPr lang="tr-TR" sz="3200" dirty="0"/>
              <a:t>SRP ekibi</a:t>
            </a:r>
            <a:br>
              <a:rPr lang="tr-TR" sz="3200" dirty="0"/>
            </a:br>
            <a:r>
              <a:rPr lang="tr-TR" sz="3200" dirty="0"/>
              <a:t>MEB Özel Eğitim ve Rehberlik Hizmetleri Genel Müdürlüğü Katılımcıları</a:t>
            </a:r>
          </a:p>
        </p:txBody>
      </p:sp>
      <p:sp>
        <p:nvSpPr>
          <p:cNvPr id="5" name="Content Placeholder 4"/>
          <p:cNvSpPr>
            <a:spLocks noGrp="1"/>
          </p:cNvSpPr>
          <p:nvPr>
            <p:ph idx="1"/>
          </p:nvPr>
        </p:nvSpPr>
        <p:spPr>
          <a:xfrm>
            <a:off x="2263775" y="2461847"/>
            <a:ext cx="7662864" cy="3575417"/>
          </a:xfrm>
        </p:spPr>
        <p:txBody>
          <a:bodyPr>
            <a:normAutofit/>
          </a:bodyPr>
          <a:lstStyle/>
          <a:p>
            <a:pPr marL="0" indent="0">
              <a:buNone/>
            </a:pPr>
            <a:endParaRPr lang="tr-TR" b="1" dirty="0">
              <a:latin typeface="Calibri"/>
              <a:cs typeface="Calibri"/>
            </a:endParaRPr>
          </a:p>
          <a:p>
            <a:pPr marL="0" indent="0">
              <a:buNone/>
            </a:pPr>
            <a:r>
              <a:rPr lang="tr-TR" b="1" dirty="0">
                <a:latin typeface="Calibri"/>
                <a:cs typeface="Calibri"/>
              </a:rPr>
              <a:t>Emine ATLAY </a:t>
            </a:r>
          </a:p>
          <a:p>
            <a:pPr marL="0" indent="0">
              <a:buNone/>
            </a:pPr>
            <a:r>
              <a:rPr lang="tr-TR" b="1" dirty="0">
                <a:latin typeface="Calibri"/>
                <a:cs typeface="Calibri"/>
              </a:rPr>
              <a:t>Ebru GÖKTEPE</a:t>
            </a:r>
          </a:p>
          <a:p>
            <a:pPr marL="0" indent="0">
              <a:buNone/>
            </a:pPr>
            <a:r>
              <a:rPr lang="tr-TR" b="1" dirty="0">
                <a:latin typeface="Calibri"/>
                <a:cs typeface="Calibri"/>
              </a:rPr>
              <a:t>Serpil ALTUNCU VAROL </a:t>
            </a:r>
          </a:p>
          <a:p>
            <a:pPr marL="0" indent="0">
              <a:buNone/>
            </a:pPr>
            <a:r>
              <a:rPr lang="tr-TR" b="1" dirty="0">
                <a:latin typeface="Calibri"/>
                <a:cs typeface="Calibri"/>
              </a:rPr>
              <a:t>Serdar ÖZMEN </a:t>
            </a:r>
          </a:p>
          <a:p>
            <a:pPr marL="0" indent="0">
              <a:buNone/>
            </a:pPr>
            <a:r>
              <a:rPr lang="tr-TR" b="1" dirty="0">
                <a:latin typeface="Calibri"/>
                <a:cs typeface="Calibri"/>
              </a:rPr>
              <a:t>Banu TUNCER </a:t>
            </a:r>
            <a:endParaRPr lang="en-US" b="1" dirty="0">
              <a:latin typeface="Calibri"/>
              <a:cs typeface="Calibri"/>
            </a:endParaRPr>
          </a:p>
        </p:txBody>
      </p:sp>
      <p:sp>
        <p:nvSpPr>
          <p:cNvPr id="2" name="Date Placeholder 1"/>
          <p:cNvSpPr>
            <a:spLocks noGrp="1"/>
          </p:cNvSpPr>
          <p:nvPr>
            <p:ph type="dt" sz="half" idx="10"/>
          </p:nvPr>
        </p:nvSpPr>
        <p:spPr/>
        <p:txBody>
          <a:bodyPr/>
          <a:lstStyle/>
          <a:p>
            <a:fld id="{C0DBDC41-51DD-3F4C-9D23-992902E16E59}" type="datetime1">
              <a:rPr lang="tr-TR" smtClean="0"/>
              <a:pPr/>
              <a:t>29.11.2021</a:t>
            </a:fld>
            <a:endParaRPr lang="en-US"/>
          </a:p>
        </p:txBody>
      </p:sp>
      <p:sp>
        <p:nvSpPr>
          <p:cNvPr id="3" name="Footer Placeholder 2"/>
          <p:cNvSpPr>
            <a:spLocks noGrp="1"/>
          </p:cNvSpPr>
          <p:nvPr>
            <p:ph type="ftr" sz="quarter" idx="11"/>
          </p:nvPr>
        </p:nvSpPr>
        <p:spPr/>
        <p:txBody>
          <a:bodyPr/>
          <a:lstStyle/>
          <a:p>
            <a:r>
              <a:rPr lang="en-US"/>
              <a:t>Sınıf Rehberlik Programı Geliştirme Çalıştayı</a:t>
            </a:r>
          </a:p>
        </p:txBody>
      </p:sp>
    </p:spTree>
    <p:extLst>
      <p:ext uri="{BB962C8B-B14F-4D97-AF65-F5344CB8AC3E}">
        <p14:creationId xmlns:p14="http://schemas.microsoft.com/office/powerpoint/2010/main" val="3837285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chor="ctr">
            <a:normAutofit/>
          </a:bodyPr>
          <a:lstStyle/>
          <a:p>
            <a:r>
              <a:rPr lang="tr-TR" sz="2400" b="1"/>
              <a:t/>
            </a:r>
            <a:br>
              <a:rPr lang="tr-TR" sz="2400" b="1"/>
            </a:br>
            <a:r>
              <a:rPr lang="tr-TR" sz="2400" b="1"/>
              <a:t/>
            </a:r>
            <a:br>
              <a:rPr lang="tr-TR" sz="2400" b="1"/>
            </a:br>
            <a:r>
              <a:rPr lang="tr-TR" sz="2400" b="1"/>
              <a:t/>
            </a:r>
            <a:br>
              <a:rPr lang="tr-TR" sz="2400" b="1"/>
            </a:br>
            <a:r>
              <a:rPr lang="tr-TR" sz="2400" b="1"/>
              <a:t>SINIF REHBERLİK PROGRAMININ HAZIRLANMASI SÜRECİ</a:t>
            </a:r>
            <a:endParaRPr lang="tr-TR" sz="2400"/>
          </a:p>
        </p:txBody>
      </p:sp>
      <p:sp>
        <p:nvSpPr>
          <p:cNvPr id="3" name="Veri Yer Tutucusu 2"/>
          <p:cNvSpPr>
            <a:spLocks noGrp="1"/>
          </p:cNvSpPr>
          <p:nvPr>
            <p:ph type="dt" sz="half" idx="10"/>
          </p:nvPr>
        </p:nvSpPr>
        <p:spPr/>
        <p:txBody>
          <a:bodyPr>
            <a:normAutofit/>
          </a:bodyPr>
          <a:lstStyle/>
          <a:p>
            <a:pPr>
              <a:spcAft>
                <a:spcPts val="600"/>
              </a:spcAft>
            </a:pPr>
            <a:fld id="{C3CFD2A3-5432-4B65-92E4-FE87BF406622}" type="datetime1">
              <a:rPr lang="tr-TR" smtClean="0"/>
              <a:pPr>
                <a:spcAft>
                  <a:spcPts val="600"/>
                </a:spcAft>
              </a:pPr>
              <a:t>29.11.2021</a:t>
            </a:fld>
            <a:endParaRPr lang="tr-TR"/>
          </a:p>
        </p:txBody>
      </p:sp>
      <p:sp>
        <p:nvSpPr>
          <p:cNvPr id="4" name="Alt Bilgi Yer Tutucusu 3">
            <a:extLst>
              <a:ext uri="{FF2B5EF4-FFF2-40B4-BE49-F238E27FC236}">
                <a16:creationId xmlns:a16="http://schemas.microsoft.com/office/drawing/2014/main" xmlns="" id="{C38A4D14-7863-4CAC-8521-3537D51531FA}"/>
              </a:ext>
            </a:extLst>
          </p:cNvPr>
          <p:cNvSpPr>
            <a:spLocks noGrp="1"/>
          </p:cNvSpPr>
          <p:nvPr>
            <p:ph type="ftr" sz="quarter" idx="11"/>
          </p:nvPr>
        </p:nvSpPr>
        <p:spPr/>
        <p:txBody>
          <a:bodyPr>
            <a:normAutofit/>
          </a:bodyPr>
          <a:lstStyle/>
          <a:p>
            <a:pPr>
              <a:spcAft>
                <a:spcPts val="600"/>
              </a:spcAft>
            </a:pPr>
            <a:r>
              <a:rPr lang="tr-TR"/>
              <a:t>T.C. MEB. Sınıf Rehberlik Programı - Prof. Dr. Galip YÜKSEL</a:t>
            </a:r>
          </a:p>
        </p:txBody>
      </p:sp>
      <p:graphicFrame>
        <p:nvGraphicFramePr>
          <p:cNvPr id="11" name="Diyagram 10"/>
          <p:cNvGraphicFramePr/>
          <p:nvPr>
            <p:extLst>
              <p:ext uri="{D42A27DB-BD31-4B8C-83A1-F6EECF244321}">
                <p14:modId xmlns:p14="http://schemas.microsoft.com/office/powerpoint/2010/main" val="515816305"/>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75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1678" y="382385"/>
            <a:ext cx="10178322" cy="921759"/>
          </a:xfrm>
        </p:spPr>
        <p:txBody>
          <a:bodyPr/>
          <a:lstStyle/>
          <a:p>
            <a:r>
              <a:rPr lang="tr-TR" cap="none" dirty="0"/>
              <a:t>ÇALIŞTAY ÇALIŞMALARI </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614536480"/>
              </p:ext>
            </p:extLst>
          </p:nvPr>
        </p:nvGraphicFramePr>
        <p:xfrm>
          <a:off x="1146019" y="3048903"/>
          <a:ext cx="10179050" cy="3385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eri Yer Tutucusu 2"/>
          <p:cNvSpPr>
            <a:spLocks noGrp="1"/>
          </p:cNvSpPr>
          <p:nvPr>
            <p:ph type="dt" sz="half" idx="10"/>
          </p:nvPr>
        </p:nvSpPr>
        <p:spPr/>
        <p:txBody>
          <a:bodyPr/>
          <a:lstStyle/>
          <a:p>
            <a:fld id="{11F3CDA9-F55A-4A6E-98AC-BFC731514FDA}" type="datetime1">
              <a:rPr lang="tr-TR" smtClean="0"/>
              <a:t>29.11.2021</a:t>
            </a:fld>
            <a:endParaRPr lang="tr-TR"/>
          </a:p>
        </p:txBody>
      </p:sp>
      <p:sp>
        <p:nvSpPr>
          <p:cNvPr id="4" name="Alt Bilgi Yer Tutucusu 3">
            <a:extLst>
              <a:ext uri="{FF2B5EF4-FFF2-40B4-BE49-F238E27FC236}">
                <a16:creationId xmlns:a16="http://schemas.microsoft.com/office/drawing/2014/main" xmlns="" id="{156AAA0A-C8D7-43CE-9DBE-4A518C1FC23C}"/>
              </a:ext>
            </a:extLst>
          </p:cNvPr>
          <p:cNvSpPr>
            <a:spLocks noGrp="1"/>
          </p:cNvSpPr>
          <p:nvPr>
            <p:ph type="ftr" sz="quarter" idx="11"/>
          </p:nvPr>
        </p:nvSpPr>
        <p:spPr/>
        <p:txBody>
          <a:bodyPr/>
          <a:lstStyle/>
          <a:p>
            <a:r>
              <a:rPr lang="tr-TR"/>
              <a:t>T.C. MEB. Sınıf Rehberlik Programı - Prof. Dr. Galip YÜKSEL</a:t>
            </a:r>
          </a:p>
        </p:txBody>
      </p:sp>
      <p:sp>
        <p:nvSpPr>
          <p:cNvPr id="7" name="Metin kutusu 6"/>
          <p:cNvSpPr txBox="1"/>
          <p:nvPr/>
        </p:nvSpPr>
        <p:spPr>
          <a:xfrm>
            <a:off x="1394085" y="1663908"/>
            <a:ext cx="9623685" cy="954107"/>
          </a:xfrm>
          <a:prstGeom prst="rect">
            <a:avLst/>
          </a:prstGeom>
          <a:noFill/>
        </p:spPr>
        <p:txBody>
          <a:bodyPr wrap="square" rtlCol="0">
            <a:spAutoFit/>
          </a:bodyPr>
          <a:lstStyle/>
          <a:p>
            <a:pPr algn="just"/>
            <a:r>
              <a:rPr lang="tr-TR" sz="2800" dirty="0" err="1"/>
              <a:t>SRP’nin</a:t>
            </a:r>
            <a:r>
              <a:rPr lang="tr-TR" sz="2800" dirty="0"/>
              <a:t> geliştirilme sürecinde toplam 4 Çalıştay yapılmış ve tüm çalıştaylar aşağıda belirtildiği gibi 3 aşamada yürütülmüştür. </a:t>
            </a:r>
          </a:p>
        </p:txBody>
      </p:sp>
    </p:spTree>
    <p:extLst>
      <p:ext uri="{BB962C8B-B14F-4D97-AF65-F5344CB8AC3E}">
        <p14:creationId xmlns:p14="http://schemas.microsoft.com/office/powerpoint/2010/main" val="2364553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86834" y="1153572"/>
            <a:ext cx="3200400" cy="4461163"/>
          </a:xfrm>
        </p:spPr>
        <p:txBody>
          <a:bodyPr>
            <a:normAutofit/>
          </a:bodyPr>
          <a:lstStyle/>
          <a:p>
            <a:r>
              <a:rPr lang="tr-TR">
                <a:solidFill>
                  <a:srgbClr val="FFFFFF"/>
                </a:solidFill>
              </a:rPr>
              <a:t>ÇALIŞTAY ÖNCESİ: ÖN HAZIRLIK </a:t>
            </a:r>
          </a:p>
        </p:txBody>
      </p:sp>
      <p:sp>
        <p:nvSpPr>
          <p:cNvPr id="3" name="İçerik Yer Tutucusu 2"/>
          <p:cNvSpPr>
            <a:spLocks noGrp="1"/>
          </p:cNvSpPr>
          <p:nvPr>
            <p:ph idx="1"/>
          </p:nvPr>
        </p:nvSpPr>
        <p:spPr>
          <a:xfrm>
            <a:off x="4447308" y="591344"/>
            <a:ext cx="6906491" cy="5585619"/>
          </a:xfrm>
        </p:spPr>
        <p:txBody>
          <a:bodyPr anchor="ctr">
            <a:normAutofit/>
          </a:bodyPr>
          <a:lstStyle/>
          <a:p>
            <a:pPr marL="457200" indent="-457200">
              <a:buAutoNum type="arabicParenR"/>
            </a:pPr>
            <a:r>
              <a:rPr lang="tr-TR" sz="1300" b="1"/>
              <a:t>ALANYAZIN İNCELEMESİ: </a:t>
            </a:r>
          </a:p>
          <a:p>
            <a:pPr marL="457200" lvl="1" indent="0">
              <a:buNone/>
            </a:pPr>
            <a:r>
              <a:rPr lang="tr-TR" sz="1300" b="1"/>
              <a:t>Uluslararası alan yazında yer alan sınıf rehberlik programları incelenmiştir.  </a:t>
            </a:r>
          </a:p>
          <a:p>
            <a:pPr marL="457200" lvl="1" indent="0">
              <a:buNone/>
            </a:pPr>
            <a:r>
              <a:rPr lang="tr-TR" sz="1300"/>
              <a:t>(Amerikan Okul Psikolojik Danışmanları Derneği (</a:t>
            </a:r>
            <a:r>
              <a:rPr lang="tr-TR" sz="1300" err="1"/>
              <a:t>American</a:t>
            </a:r>
            <a:r>
              <a:rPr lang="tr-TR" sz="1300"/>
              <a:t> School </a:t>
            </a:r>
            <a:r>
              <a:rPr lang="tr-TR" sz="1300" err="1"/>
              <a:t>Counselor</a:t>
            </a:r>
            <a:r>
              <a:rPr lang="tr-TR" sz="1300"/>
              <a:t> </a:t>
            </a:r>
            <a:r>
              <a:rPr lang="tr-TR" sz="1300" err="1"/>
              <a:t>Association</a:t>
            </a:r>
            <a:r>
              <a:rPr lang="tr-TR" sz="1300"/>
              <a:t>; ASCA) Ulusal Modeli, Kapsamlı Okul PDR Programları Modeli, Gelişimsel PDR Modeli, Güçler Temelli Modeller) </a:t>
            </a:r>
          </a:p>
          <a:p>
            <a:pPr marL="457200" lvl="1" indent="0">
              <a:buNone/>
            </a:pPr>
            <a:endParaRPr lang="tr-TR" sz="1300"/>
          </a:p>
          <a:p>
            <a:pPr marL="457200" indent="-457200">
              <a:buAutoNum type="arabicParenR"/>
            </a:pPr>
            <a:r>
              <a:rPr lang="tr-TR" sz="1300" b="1"/>
              <a:t>DURUM TESPİTİ VE İHTİYAÇLARIN BELİRLENMESİ: </a:t>
            </a:r>
          </a:p>
          <a:p>
            <a:pPr marL="457200" lvl="1" indent="0">
              <a:buNone/>
            </a:pPr>
            <a:r>
              <a:rPr lang="tr-TR" sz="1300" b="1"/>
              <a:t>Ulusal ve Uluslararası çalışmalar ile ortaya koyulan ihtiyaçlar incelenmiştir. </a:t>
            </a:r>
          </a:p>
          <a:p>
            <a:pPr marL="457200" lvl="1" indent="0">
              <a:buNone/>
            </a:pPr>
            <a:r>
              <a:rPr lang="tr-TR" sz="1300"/>
              <a:t>(Milli Eğitim Bakanlığı Özel Eğitim ve Rehberlik Hizmetleri Genel Müdürlüğü’nden (MEB-ÖRGM) tüm öğretim kademelerindeki öğrencilere ilişkin alınan demografik veriler, RİBA-2019 sonuçları, PISA (OECD, 2015; 2018) ve TIMMS (IEA, 2015) raporlarının sonuçları, Eğitim İzleme Raporu (2017-2018), Türkiye Gençlik Araştırması (2011), Türkiye’de Gençlerle Empati ve Eşitliği Tartışmak (TÜBİTAK, 2015-2017), Çocuğun Şiddet Algısı Projesi ve Türkiye’de Çocukların Gözünden Çocuğun İyi Olma Hali (2011-2015), TÜSİAD Sosyal Duygusal Öğrenme (2019) proje ve raporların sonuçları) </a:t>
            </a:r>
          </a:p>
          <a:p>
            <a:pPr marL="457200" indent="-457200">
              <a:buAutoNum type="arabicParenR"/>
            </a:pPr>
            <a:endParaRPr lang="tr-TR" sz="1300"/>
          </a:p>
          <a:p>
            <a:pPr marL="457200" indent="-457200">
              <a:buAutoNum type="arabicParenR"/>
            </a:pPr>
            <a:endParaRPr lang="tr-TR" sz="1300"/>
          </a:p>
          <a:p>
            <a:pPr marL="457200" indent="-457200">
              <a:buAutoNum type="arabicParenR"/>
            </a:pPr>
            <a:endParaRPr lang="tr-TR" sz="1300"/>
          </a:p>
          <a:p>
            <a:endParaRPr lang="tr-TR" sz="1300"/>
          </a:p>
        </p:txBody>
      </p:sp>
      <p:sp>
        <p:nvSpPr>
          <p:cNvPr id="4" name="Veri Yer Tutucusu 3"/>
          <p:cNvSpPr>
            <a:spLocks noGrp="1"/>
          </p:cNvSpPr>
          <p:nvPr>
            <p:ph type="dt" sz="half" idx="10"/>
          </p:nvPr>
        </p:nvSpPr>
        <p:spPr>
          <a:xfrm>
            <a:off x="838200" y="6356350"/>
            <a:ext cx="1639957" cy="365125"/>
          </a:xfrm>
        </p:spPr>
        <p:txBody>
          <a:bodyPr>
            <a:normAutofit/>
          </a:bodyPr>
          <a:lstStyle/>
          <a:p>
            <a:pPr>
              <a:spcAft>
                <a:spcPts val="600"/>
              </a:spcAft>
            </a:pPr>
            <a:fld id="{0E1A8440-0238-4C64-86F3-9D1A5F1BCC93}" type="datetime1">
              <a:rPr lang="tr-TR">
                <a:solidFill>
                  <a:srgbClr val="FFFFFF"/>
                </a:solidFill>
              </a:rPr>
              <a:pPr>
                <a:spcAft>
                  <a:spcPts val="600"/>
                </a:spcAft>
              </a:pPr>
              <a:t>29.11.2021</a:t>
            </a:fld>
            <a:endParaRPr lang="tr-TR">
              <a:solidFill>
                <a:srgbClr val="FFFFFF"/>
              </a:solidFill>
            </a:endParaRPr>
          </a:p>
        </p:txBody>
      </p:sp>
      <p:sp>
        <p:nvSpPr>
          <p:cNvPr id="5" name="Alt Bilgi Yer Tutucusu 4">
            <a:extLst>
              <a:ext uri="{FF2B5EF4-FFF2-40B4-BE49-F238E27FC236}">
                <a16:creationId xmlns:a16="http://schemas.microsoft.com/office/drawing/2014/main" xmlns="" id="{6199D661-D9A5-4CC5-99FC-1778115EF98E}"/>
              </a:ext>
            </a:extLst>
          </p:cNvPr>
          <p:cNvSpPr>
            <a:spLocks noGrp="1"/>
          </p:cNvSpPr>
          <p:nvPr>
            <p:ph type="ftr" sz="quarter" idx="11"/>
          </p:nvPr>
        </p:nvSpPr>
        <p:spPr>
          <a:xfrm>
            <a:off x="4038600" y="6356350"/>
            <a:ext cx="5251174" cy="365125"/>
          </a:xfrm>
        </p:spPr>
        <p:txBody>
          <a:bodyPr>
            <a:normAutofit/>
          </a:bodyPr>
          <a:lstStyle/>
          <a:p>
            <a:pPr>
              <a:spcAft>
                <a:spcPts val="600"/>
              </a:spcAft>
            </a:pPr>
            <a:r>
              <a:rPr lang="tr-TR"/>
              <a:t>T.C. MEB. Sınıf Rehberlik Programı - Prof. Dr. Galip YÜKSEL</a:t>
            </a:r>
          </a:p>
        </p:txBody>
      </p:sp>
    </p:spTree>
    <p:extLst>
      <p:ext uri="{BB962C8B-B14F-4D97-AF65-F5344CB8AC3E}">
        <p14:creationId xmlns:p14="http://schemas.microsoft.com/office/powerpoint/2010/main" val="2162259903"/>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TM10001106[[fn=Rozet]]</Template>
  <TotalTime>763</TotalTime>
  <Words>2156</Words>
  <Application>Microsoft Office PowerPoint</Application>
  <PresentationFormat>Özel</PresentationFormat>
  <Paragraphs>380</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Rozet</vt:lpstr>
      <vt:lpstr>T.C. MEB  SINIF REHBERLİK PROGRAMI-SRP</vt:lpstr>
      <vt:lpstr> SINIF REHBERLİK PROGRAMI (SRP)</vt:lpstr>
      <vt:lpstr>SRP Ekibi</vt:lpstr>
      <vt:lpstr>SRP ekibi Program geliştirme</vt:lpstr>
      <vt:lpstr>SRP ekibi MEB Özel Eğitim ve Rehberlik Hizmetleri Genel Müdürlüğü Uzmanları</vt:lpstr>
      <vt:lpstr>SRP ekibi MEB Özel Eğitim ve Rehberlik Hizmetleri Genel Müdürlüğü Katılımcıları</vt:lpstr>
      <vt:lpstr>   SINIF REHBERLİK PROGRAMININ HAZIRLANMASI SÜRECİ</vt:lpstr>
      <vt:lpstr>ÇALIŞTAY ÇALIŞMALARI </vt:lpstr>
      <vt:lpstr>ÇALIŞTAY ÖNCESİ: ÖN HAZIRLIK </vt:lpstr>
      <vt:lpstr>ÇALIŞTAY ÇALIŞMALARI </vt:lpstr>
      <vt:lpstr>ÇALIŞTAYLAR</vt:lpstr>
      <vt:lpstr>SRP’nin AMAÇLARI </vt:lpstr>
      <vt:lpstr>PowerPoint Sunusu</vt:lpstr>
      <vt:lpstr>SRP VİZYON </vt:lpstr>
      <vt:lpstr>SRP MİSYONu </vt:lpstr>
      <vt:lpstr>SRP değerler ve karakter güçleri  </vt:lpstr>
      <vt:lpstr>SRP</vt:lpstr>
      <vt:lpstr>SRP SÖZLÜĞÜ</vt:lpstr>
      <vt:lpstr> SRP  yapısı </vt:lpstr>
      <vt:lpstr>SRP KAZANIMLARI</vt:lpstr>
      <vt:lpstr>PowerPoint Sunusu</vt:lpstr>
      <vt:lpstr>SRP KAZANIM ÖRNEKLERİ </vt:lpstr>
      <vt:lpstr>SRP’NİN UYGULANMASINA İLİŞKİN İLKELER</vt:lpstr>
      <vt:lpstr>2020 SRP İLE 2006-2007 SRP ARASINDAKİ FARKLAR  </vt:lpstr>
      <vt:lpstr>EN ÖNCELİKLİ FARK: GELİŞİM ALANLARI </vt:lpstr>
      <vt:lpstr>EN ÖNCELİKLİ FARK: GELİŞİM ALANLARI </vt:lpstr>
      <vt:lpstr>2020 SRP’DE YENİLİKLER </vt:lpstr>
      <vt:lpstr>2020 SRP’DE YENİLİKLER </vt:lpstr>
      <vt:lpstr>2020 SRP’DE YENİLİKLER </vt:lpstr>
      <vt:lpstr>Akademik gelişim alanININ GETİRDİĞİ YENİLİKLER </vt:lpstr>
      <vt:lpstr>Akademik gelişim alanININ GETİRDİĞİ YENİLİKLER </vt:lpstr>
      <vt:lpstr> SOSYAL DUYGUSAL gelişim alanININ GETİRDİĞİ YENİLİKLER </vt:lpstr>
      <vt:lpstr>KARİYER gelişim alanININ GETİRDİĞİ YENİLİKLER </vt:lpstr>
      <vt:lpstr>KARİYER GELİŞİM ALANININ GETİRDİĞİ YENİLİKLER </vt:lpstr>
      <vt:lpstr>SON OLARAK: SRP İLKELERİ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PDR</dc:creator>
  <cp:lastModifiedBy>Aslihan ILHAN</cp:lastModifiedBy>
  <cp:revision>187</cp:revision>
  <dcterms:created xsi:type="dcterms:W3CDTF">2020-01-28T13:02:29Z</dcterms:created>
  <dcterms:modified xsi:type="dcterms:W3CDTF">2021-11-29T07:20:03Z</dcterms:modified>
</cp:coreProperties>
</file>