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2" r:id="rId6"/>
    <p:sldId id="260" r:id="rId7"/>
    <p:sldId id="263" r:id="rId8"/>
    <p:sldId id="264" r:id="rId9"/>
    <p:sldId id="266" r:id="rId10"/>
    <p:sldId id="267" r:id="rId11"/>
    <p:sldId id="268" r:id="rId12"/>
    <p:sldId id="271" r:id="rId13"/>
    <p:sldId id="286" r:id="rId14"/>
    <p:sldId id="269" r:id="rId15"/>
    <p:sldId id="270" r:id="rId16"/>
    <p:sldId id="272" r:id="rId17"/>
    <p:sldId id="273" r:id="rId18"/>
    <p:sldId id="274" r:id="rId19"/>
    <p:sldId id="287" r:id="rId20"/>
    <p:sldId id="275" r:id="rId21"/>
    <p:sldId id="288" r:id="rId22"/>
    <p:sldId id="276" r:id="rId23"/>
    <p:sldId id="277" r:id="rId24"/>
    <p:sldId id="278" r:id="rId25"/>
    <p:sldId id="279" r:id="rId26"/>
    <p:sldId id="290" r:id="rId27"/>
    <p:sldId id="281" r:id="rId28"/>
    <p:sldId id="284" r:id="rId29"/>
    <p:sldId id="291" r:id="rId30"/>
    <p:sldId id="292" r:id="rId31"/>
    <p:sldId id="285"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2C8F3-AC22-4DEB-A2EC-2554DC8D73B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tr-TR"/>
        </a:p>
      </dgm:t>
    </dgm:pt>
    <dgm:pt modelId="{FFE35CEF-2A4F-44EB-A95D-D94430787437}">
      <dgm:prSet phldrT="[Metin]"/>
      <dgm:spPr/>
      <dgm:t>
        <a:bodyPr/>
        <a:lstStyle/>
        <a:p>
          <a:r>
            <a:rPr lang="tr-TR" dirty="0"/>
            <a:t>ALANYAZIN  ÇALIŞMALARI</a:t>
          </a:r>
        </a:p>
      </dgm:t>
    </dgm:pt>
    <dgm:pt modelId="{3FFAEC04-0C1E-4D44-B82E-FD211D9FAEF9}" type="parTrans" cxnId="{D6C0070F-1EE9-45B1-A9B5-7A56E7962868}">
      <dgm:prSet/>
      <dgm:spPr/>
      <dgm:t>
        <a:bodyPr/>
        <a:lstStyle/>
        <a:p>
          <a:endParaRPr lang="tr-TR"/>
        </a:p>
      </dgm:t>
    </dgm:pt>
    <dgm:pt modelId="{D7EAC0B2-6C79-45F2-8EB2-6C2866E68237}" type="sibTrans" cxnId="{D6C0070F-1EE9-45B1-A9B5-7A56E7962868}">
      <dgm:prSet/>
      <dgm:spPr/>
      <dgm:t>
        <a:bodyPr/>
        <a:lstStyle/>
        <a:p>
          <a:endParaRPr lang="tr-TR"/>
        </a:p>
      </dgm:t>
    </dgm:pt>
    <dgm:pt modelId="{0A3640CF-26A2-4056-8AD6-081238DF04FE}">
      <dgm:prSet phldrT="[Metin]"/>
      <dgm:spPr/>
      <dgm:t>
        <a:bodyPr/>
        <a:lstStyle/>
        <a:p>
          <a:r>
            <a:rPr lang="tr-TR" dirty="0"/>
            <a:t>ÇALIŞTAYLAR</a:t>
          </a:r>
        </a:p>
      </dgm:t>
    </dgm:pt>
    <dgm:pt modelId="{0F01238B-1C47-4295-8AA1-10A01675A7BD}" type="parTrans" cxnId="{3F069384-73C6-46AC-9CE3-E06F5FB52F31}">
      <dgm:prSet/>
      <dgm:spPr/>
      <dgm:t>
        <a:bodyPr/>
        <a:lstStyle/>
        <a:p>
          <a:endParaRPr lang="tr-TR"/>
        </a:p>
      </dgm:t>
    </dgm:pt>
    <dgm:pt modelId="{FE8B03E4-9266-47C0-9EAB-567E59FBDCF0}" type="sibTrans" cxnId="{3F069384-73C6-46AC-9CE3-E06F5FB52F31}">
      <dgm:prSet/>
      <dgm:spPr/>
      <dgm:t>
        <a:bodyPr/>
        <a:lstStyle/>
        <a:p>
          <a:endParaRPr lang="tr-TR"/>
        </a:p>
      </dgm:t>
    </dgm:pt>
    <dgm:pt modelId="{C868D8C0-0395-4BAF-A825-9EC6EBAEABD9}">
      <dgm:prSet phldrT="[Metin]"/>
      <dgm:spPr/>
      <dgm:t>
        <a:bodyPr/>
        <a:lstStyle/>
        <a:p>
          <a:r>
            <a:rPr lang="tr-TR" dirty="0"/>
            <a:t>PROJE EKİBİ KÜÇÜK GRUP ÇALIŞMALARI</a:t>
          </a:r>
        </a:p>
      </dgm:t>
    </dgm:pt>
    <dgm:pt modelId="{340AB4CA-706A-477C-AD61-18517EAA1B7F}" type="parTrans" cxnId="{27365006-5927-4CF7-B94B-F6C0A4989529}">
      <dgm:prSet/>
      <dgm:spPr/>
      <dgm:t>
        <a:bodyPr/>
        <a:lstStyle/>
        <a:p>
          <a:endParaRPr lang="tr-TR"/>
        </a:p>
      </dgm:t>
    </dgm:pt>
    <dgm:pt modelId="{8816810D-D9D0-4493-9847-7A851AADA1B8}" type="sibTrans" cxnId="{27365006-5927-4CF7-B94B-F6C0A4989529}">
      <dgm:prSet/>
      <dgm:spPr/>
      <dgm:t>
        <a:bodyPr/>
        <a:lstStyle/>
        <a:p>
          <a:endParaRPr lang="tr-TR"/>
        </a:p>
      </dgm:t>
    </dgm:pt>
    <dgm:pt modelId="{A96FADBB-207E-4B0A-8220-26C5A7C7AAE3}">
      <dgm:prSet custT="1"/>
      <dgm:spPr/>
      <dgm:t>
        <a:bodyPr/>
        <a:lstStyle/>
        <a:p>
          <a:r>
            <a:rPr lang="tr-TR" sz="1500" dirty="0"/>
            <a:t>PROJE </a:t>
          </a:r>
          <a:r>
            <a:rPr lang="tr-TR" sz="1100" dirty="0"/>
            <a:t>EKİBİ BÜYÜK GRUP ÇALIŞMALARI</a:t>
          </a:r>
        </a:p>
      </dgm:t>
    </dgm:pt>
    <dgm:pt modelId="{FA3326CB-7EDD-4A61-9DFD-C540CB2F96EA}" type="parTrans" cxnId="{2DD5F6A2-4A45-4F5F-9D01-0D7A5036E855}">
      <dgm:prSet/>
      <dgm:spPr/>
      <dgm:t>
        <a:bodyPr/>
        <a:lstStyle/>
        <a:p>
          <a:endParaRPr lang="tr-TR"/>
        </a:p>
      </dgm:t>
    </dgm:pt>
    <dgm:pt modelId="{7CB5F444-B046-4AD0-89B0-E1DC0A628473}" type="sibTrans" cxnId="{2DD5F6A2-4A45-4F5F-9D01-0D7A5036E855}">
      <dgm:prSet/>
      <dgm:spPr/>
      <dgm:t>
        <a:bodyPr/>
        <a:lstStyle/>
        <a:p>
          <a:endParaRPr lang="tr-TR"/>
        </a:p>
      </dgm:t>
    </dgm:pt>
    <dgm:pt modelId="{31358EE0-BB10-43BC-A957-D3CA69D515EC}">
      <dgm:prSet/>
      <dgm:spPr/>
      <dgm:t>
        <a:bodyPr/>
        <a:lstStyle/>
        <a:p>
          <a:endParaRPr lang="tr-TR" dirty="0"/>
        </a:p>
      </dgm:t>
    </dgm:pt>
    <dgm:pt modelId="{96707E7C-D3EE-4DA2-9B02-A2E6DBA790B6}" type="sibTrans" cxnId="{F0A1C6F9-14C0-4A45-AC29-52215CC37330}">
      <dgm:prSet/>
      <dgm:spPr/>
      <dgm:t>
        <a:bodyPr/>
        <a:lstStyle/>
        <a:p>
          <a:endParaRPr lang="tr-TR"/>
        </a:p>
      </dgm:t>
    </dgm:pt>
    <dgm:pt modelId="{07F5D923-FD2F-48B1-9F2C-CD05A655414D}" type="parTrans" cxnId="{F0A1C6F9-14C0-4A45-AC29-52215CC37330}">
      <dgm:prSet/>
      <dgm:spPr/>
      <dgm:t>
        <a:bodyPr/>
        <a:lstStyle/>
        <a:p>
          <a:endParaRPr lang="tr-TR"/>
        </a:p>
      </dgm:t>
    </dgm:pt>
    <dgm:pt modelId="{21597178-9A98-45D7-949D-5A91C8339586}" type="pres">
      <dgm:prSet presAssocID="{7A92C8F3-AC22-4DEB-A2EC-2554DC8D73BD}" presName="Name0" presStyleCnt="0">
        <dgm:presLayoutVars>
          <dgm:chMax val="7"/>
          <dgm:chPref val="7"/>
          <dgm:dir/>
          <dgm:animLvl val="lvl"/>
        </dgm:presLayoutVars>
      </dgm:prSet>
      <dgm:spPr/>
      <dgm:t>
        <a:bodyPr/>
        <a:lstStyle/>
        <a:p>
          <a:endParaRPr lang="tr-TR"/>
        </a:p>
      </dgm:t>
    </dgm:pt>
    <dgm:pt modelId="{97231986-1B00-495B-A9FF-9B167FEE79F9}" type="pres">
      <dgm:prSet presAssocID="{FFE35CEF-2A4F-44EB-A95D-D94430787437}" presName="Accent1" presStyleCnt="0"/>
      <dgm:spPr/>
    </dgm:pt>
    <dgm:pt modelId="{A8C15A58-81A2-478B-BB78-4977C23AC4E7}" type="pres">
      <dgm:prSet presAssocID="{FFE35CEF-2A4F-44EB-A95D-D94430787437}" presName="Accent" presStyleLbl="node1" presStyleIdx="0" presStyleCnt="4"/>
      <dgm:spPr/>
    </dgm:pt>
    <dgm:pt modelId="{D04C3A4D-43F1-4AD7-AC9A-165FE1B30D90}" type="pres">
      <dgm:prSet presAssocID="{FFE35CEF-2A4F-44EB-A95D-D94430787437}" presName="Parent1" presStyleLbl="revTx" presStyleIdx="0" presStyleCnt="5">
        <dgm:presLayoutVars>
          <dgm:chMax val="1"/>
          <dgm:chPref val="1"/>
          <dgm:bulletEnabled val="1"/>
        </dgm:presLayoutVars>
      </dgm:prSet>
      <dgm:spPr/>
      <dgm:t>
        <a:bodyPr/>
        <a:lstStyle/>
        <a:p>
          <a:endParaRPr lang="tr-TR"/>
        </a:p>
      </dgm:t>
    </dgm:pt>
    <dgm:pt modelId="{B83ED163-F375-42C9-A93C-C3D594C7F546}" type="pres">
      <dgm:prSet presAssocID="{0A3640CF-26A2-4056-8AD6-081238DF04FE}" presName="Accent2" presStyleCnt="0"/>
      <dgm:spPr/>
    </dgm:pt>
    <dgm:pt modelId="{FBA99393-B21E-4E9A-9F66-2D806D751DBB}" type="pres">
      <dgm:prSet presAssocID="{0A3640CF-26A2-4056-8AD6-081238DF04FE}" presName="Accent" presStyleLbl="node1" presStyleIdx="1" presStyleCnt="4"/>
      <dgm:spPr/>
    </dgm:pt>
    <dgm:pt modelId="{2A5857E5-A363-4815-9C88-2E37A4C26D1D}" type="pres">
      <dgm:prSet presAssocID="{0A3640CF-26A2-4056-8AD6-081238DF04FE}" presName="Parent2" presStyleLbl="revTx" presStyleIdx="1" presStyleCnt="5">
        <dgm:presLayoutVars>
          <dgm:chMax val="1"/>
          <dgm:chPref val="1"/>
          <dgm:bulletEnabled val="1"/>
        </dgm:presLayoutVars>
      </dgm:prSet>
      <dgm:spPr/>
      <dgm:t>
        <a:bodyPr/>
        <a:lstStyle/>
        <a:p>
          <a:endParaRPr lang="tr-TR"/>
        </a:p>
      </dgm:t>
    </dgm:pt>
    <dgm:pt modelId="{836F54A1-98AF-47E5-AAB8-113681934E98}" type="pres">
      <dgm:prSet presAssocID="{C868D8C0-0395-4BAF-A825-9EC6EBAEABD9}" presName="Accent3" presStyleCnt="0"/>
      <dgm:spPr/>
    </dgm:pt>
    <dgm:pt modelId="{98AC4827-19E4-400B-9C46-2BCD70E76AAE}" type="pres">
      <dgm:prSet presAssocID="{C868D8C0-0395-4BAF-A825-9EC6EBAEABD9}" presName="Accent" presStyleLbl="node1" presStyleIdx="2" presStyleCnt="4"/>
      <dgm:spPr/>
    </dgm:pt>
    <dgm:pt modelId="{93074BAF-58B2-4142-AB23-96CF0002D4B8}" type="pres">
      <dgm:prSet presAssocID="{C868D8C0-0395-4BAF-A825-9EC6EBAEABD9}" presName="Child3" presStyleLbl="revTx" presStyleIdx="2" presStyleCnt="5" custScaleX="102728" custScaleY="120189" custLinFactX="-73777" custLinFactY="34631" custLinFactNeighborX="-100000" custLinFactNeighborY="100000">
        <dgm:presLayoutVars>
          <dgm:chMax val="0"/>
          <dgm:chPref val="0"/>
          <dgm:bulletEnabled val="1"/>
        </dgm:presLayoutVars>
      </dgm:prSet>
      <dgm:spPr/>
      <dgm:t>
        <a:bodyPr/>
        <a:lstStyle/>
        <a:p>
          <a:endParaRPr lang="tr-TR"/>
        </a:p>
      </dgm:t>
    </dgm:pt>
    <dgm:pt modelId="{417B6C41-6EB4-4E89-9F9C-3836B45EA88C}" type="pres">
      <dgm:prSet presAssocID="{C868D8C0-0395-4BAF-A825-9EC6EBAEABD9}" presName="Parent3" presStyleLbl="revTx" presStyleIdx="3" presStyleCnt="5">
        <dgm:presLayoutVars>
          <dgm:chMax val="1"/>
          <dgm:chPref val="1"/>
          <dgm:bulletEnabled val="1"/>
        </dgm:presLayoutVars>
      </dgm:prSet>
      <dgm:spPr/>
      <dgm:t>
        <a:bodyPr/>
        <a:lstStyle/>
        <a:p>
          <a:endParaRPr lang="tr-TR"/>
        </a:p>
      </dgm:t>
    </dgm:pt>
    <dgm:pt modelId="{DFD2E8AF-C389-47FB-BAC2-CB10262FCDB2}" type="pres">
      <dgm:prSet presAssocID="{31358EE0-BB10-43BC-A957-D3CA69D515EC}" presName="Accent4" presStyleCnt="0"/>
      <dgm:spPr/>
    </dgm:pt>
    <dgm:pt modelId="{137ED7C4-E38B-4113-97E0-7A2B7728586B}" type="pres">
      <dgm:prSet presAssocID="{31358EE0-BB10-43BC-A957-D3CA69D515EC}" presName="Accent" presStyleLbl="node1" presStyleIdx="3" presStyleCnt="4"/>
      <dgm:spPr/>
    </dgm:pt>
    <dgm:pt modelId="{1FDEF23C-3EC8-4A4D-9BE6-174AC30B4FA8}" type="pres">
      <dgm:prSet presAssocID="{31358EE0-BB10-43BC-A957-D3CA69D515EC}" presName="Parent4" presStyleLbl="revTx" presStyleIdx="4" presStyleCnt="5">
        <dgm:presLayoutVars>
          <dgm:chMax val="1"/>
          <dgm:chPref val="1"/>
          <dgm:bulletEnabled val="1"/>
        </dgm:presLayoutVars>
      </dgm:prSet>
      <dgm:spPr/>
      <dgm:t>
        <a:bodyPr/>
        <a:lstStyle/>
        <a:p>
          <a:endParaRPr lang="tr-TR"/>
        </a:p>
      </dgm:t>
    </dgm:pt>
  </dgm:ptLst>
  <dgm:cxnLst>
    <dgm:cxn modelId="{30871C75-5DD1-4E2C-961C-5B7722E508A9}" type="presOf" srcId="{7A92C8F3-AC22-4DEB-A2EC-2554DC8D73BD}" destId="{21597178-9A98-45D7-949D-5A91C8339586}" srcOrd="0" destOrd="0" presId="urn:microsoft.com/office/officeart/2009/layout/CircleArrowProcess"/>
    <dgm:cxn modelId="{D6C0070F-1EE9-45B1-A9B5-7A56E7962868}" srcId="{7A92C8F3-AC22-4DEB-A2EC-2554DC8D73BD}" destId="{FFE35CEF-2A4F-44EB-A95D-D94430787437}" srcOrd="0" destOrd="0" parTransId="{3FFAEC04-0C1E-4D44-B82E-FD211D9FAEF9}" sibTransId="{D7EAC0B2-6C79-45F2-8EB2-6C2866E68237}"/>
    <dgm:cxn modelId="{3F069384-73C6-46AC-9CE3-E06F5FB52F31}" srcId="{7A92C8F3-AC22-4DEB-A2EC-2554DC8D73BD}" destId="{0A3640CF-26A2-4056-8AD6-081238DF04FE}" srcOrd="1" destOrd="0" parTransId="{0F01238B-1C47-4295-8AA1-10A01675A7BD}" sibTransId="{FE8B03E4-9266-47C0-9EAB-567E59FBDCF0}"/>
    <dgm:cxn modelId="{27365006-5927-4CF7-B94B-F6C0A4989529}" srcId="{7A92C8F3-AC22-4DEB-A2EC-2554DC8D73BD}" destId="{C868D8C0-0395-4BAF-A825-9EC6EBAEABD9}" srcOrd="2" destOrd="0" parTransId="{340AB4CA-706A-477C-AD61-18517EAA1B7F}" sibTransId="{8816810D-D9D0-4493-9847-7A851AADA1B8}"/>
    <dgm:cxn modelId="{06F3266D-7CBA-4BFA-869C-DF24B1506088}" type="presOf" srcId="{0A3640CF-26A2-4056-8AD6-081238DF04FE}" destId="{2A5857E5-A363-4815-9C88-2E37A4C26D1D}" srcOrd="0" destOrd="0" presId="urn:microsoft.com/office/officeart/2009/layout/CircleArrowProcess"/>
    <dgm:cxn modelId="{B301E60B-DAE0-49E3-97DE-8C9312B0E877}" type="presOf" srcId="{31358EE0-BB10-43BC-A957-D3CA69D515EC}" destId="{1FDEF23C-3EC8-4A4D-9BE6-174AC30B4FA8}" srcOrd="0" destOrd="0" presId="urn:microsoft.com/office/officeart/2009/layout/CircleArrowProcess"/>
    <dgm:cxn modelId="{673847F8-8543-44BB-8A51-A956C50CD0B3}" type="presOf" srcId="{FFE35CEF-2A4F-44EB-A95D-D94430787437}" destId="{D04C3A4D-43F1-4AD7-AC9A-165FE1B30D90}" srcOrd="0" destOrd="0" presId="urn:microsoft.com/office/officeart/2009/layout/CircleArrowProcess"/>
    <dgm:cxn modelId="{80CDFBD5-E1E9-4256-93BA-467D4321D18A}" type="presOf" srcId="{C868D8C0-0395-4BAF-A825-9EC6EBAEABD9}" destId="{417B6C41-6EB4-4E89-9F9C-3836B45EA88C}" srcOrd="0" destOrd="0" presId="urn:microsoft.com/office/officeart/2009/layout/CircleArrowProcess"/>
    <dgm:cxn modelId="{2DD5F6A2-4A45-4F5F-9D01-0D7A5036E855}" srcId="{C868D8C0-0395-4BAF-A825-9EC6EBAEABD9}" destId="{A96FADBB-207E-4B0A-8220-26C5A7C7AAE3}" srcOrd="0" destOrd="0" parTransId="{FA3326CB-7EDD-4A61-9DFD-C540CB2F96EA}" sibTransId="{7CB5F444-B046-4AD0-89B0-E1DC0A628473}"/>
    <dgm:cxn modelId="{7A1D197F-FA80-4E5C-9A29-FFE934044301}" type="presOf" srcId="{A96FADBB-207E-4B0A-8220-26C5A7C7AAE3}" destId="{93074BAF-58B2-4142-AB23-96CF0002D4B8}" srcOrd="0" destOrd="0" presId="urn:microsoft.com/office/officeart/2009/layout/CircleArrowProcess"/>
    <dgm:cxn modelId="{F0A1C6F9-14C0-4A45-AC29-52215CC37330}" srcId="{7A92C8F3-AC22-4DEB-A2EC-2554DC8D73BD}" destId="{31358EE0-BB10-43BC-A957-D3CA69D515EC}" srcOrd="3" destOrd="0" parTransId="{07F5D923-FD2F-48B1-9F2C-CD05A655414D}" sibTransId="{96707E7C-D3EE-4DA2-9B02-A2E6DBA790B6}"/>
    <dgm:cxn modelId="{A4BB99BA-719D-478C-AB5D-519D66B43320}" type="presParOf" srcId="{21597178-9A98-45D7-949D-5A91C8339586}" destId="{97231986-1B00-495B-A9FF-9B167FEE79F9}" srcOrd="0" destOrd="0" presId="urn:microsoft.com/office/officeart/2009/layout/CircleArrowProcess"/>
    <dgm:cxn modelId="{7398137E-C0BD-4F0C-B283-A0FBAB2DAD96}" type="presParOf" srcId="{97231986-1B00-495B-A9FF-9B167FEE79F9}" destId="{A8C15A58-81A2-478B-BB78-4977C23AC4E7}" srcOrd="0" destOrd="0" presId="urn:microsoft.com/office/officeart/2009/layout/CircleArrowProcess"/>
    <dgm:cxn modelId="{871FD15F-8744-4E4A-98B2-301AD7C19FCC}" type="presParOf" srcId="{21597178-9A98-45D7-949D-5A91C8339586}" destId="{D04C3A4D-43F1-4AD7-AC9A-165FE1B30D90}" srcOrd="1" destOrd="0" presId="urn:microsoft.com/office/officeart/2009/layout/CircleArrowProcess"/>
    <dgm:cxn modelId="{2D2FDE0D-B094-4DA7-8FC1-05125CEFC237}" type="presParOf" srcId="{21597178-9A98-45D7-949D-5A91C8339586}" destId="{B83ED163-F375-42C9-A93C-C3D594C7F546}" srcOrd="2" destOrd="0" presId="urn:microsoft.com/office/officeart/2009/layout/CircleArrowProcess"/>
    <dgm:cxn modelId="{D6953CF6-3D28-4F05-8DCD-1BE4981095BF}" type="presParOf" srcId="{B83ED163-F375-42C9-A93C-C3D594C7F546}" destId="{FBA99393-B21E-4E9A-9F66-2D806D751DBB}" srcOrd="0" destOrd="0" presId="urn:microsoft.com/office/officeart/2009/layout/CircleArrowProcess"/>
    <dgm:cxn modelId="{B22663A5-F3C6-4454-B045-3D19EB02D207}" type="presParOf" srcId="{21597178-9A98-45D7-949D-5A91C8339586}" destId="{2A5857E5-A363-4815-9C88-2E37A4C26D1D}" srcOrd="3" destOrd="0" presId="urn:microsoft.com/office/officeart/2009/layout/CircleArrowProcess"/>
    <dgm:cxn modelId="{723E79DC-2D55-425D-8BD0-28451F594686}" type="presParOf" srcId="{21597178-9A98-45D7-949D-5A91C8339586}" destId="{836F54A1-98AF-47E5-AAB8-113681934E98}" srcOrd="4" destOrd="0" presId="urn:microsoft.com/office/officeart/2009/layout/CircleArrowProcess"/>
    <dgm:cxn modelId="{8D150494-4A15-4565-B5AC-B8BE2C0E7F7F}" type="presParOf" srcId="{836F54A1-98AF-47E5-AAB8-113681934E98}" destId="{98AC4827-19E4-400B-9C46-2BCD70E76AAE}" srcOrd="0" destOrd="0" presId="urn:microsoft.com/office/officeart/2009/layout/CircleArrowProcess"/>
    <dgm:cxn modelId="{267D509C-BD6F-413A-9514-50A19CB4D8BB}" type="presParOf" srcId="{21597178-9A98-45D7-949D-5A91C8339586}" destId="{93074BAF-58B2-4142-AB23-96CF0002D4B8}" srcOrd="5" destOrd="0" presId="urn:microsoft.com/office/officeart/2009/layout/CircleArrowProcess"/>
    <dgm:cxn modelId="{8609F80C-9947-4212-A02B-C177914C679F}" type="presParOf" srcId="{21597178-9A98-45D7-949D-5A91C8339586}" destId="{417B6C41-6EB4-4E89-9F9C-3836B45EA88C}" srcOrd="6" destOrd="0" presId="urn:microsoft.com/office/officeart/2009/layout/CircleArrowProcess"/>
    <dgm:cxn modelId="{5653DB35-838B-4C56-8938-1FCA99C69DC5}" type="presParOf" srcId="{21597178-9A98-45D7-949D-5A91C8339586}" destId="{DFD2E8AF-C389-47FB-BAC2-CB10262FCDB2}" srcOrd="7" destOrd="0" presId="urn:microsoft.com/office/officeart/2009/layout/CircleArrowProcess"/>
    <dgm:cxn modelId="{15DD382B-3FCE-415D-A9EF-059985AFD6A0}" type="presParOf" srcId="{DFD2E8AF-C389-47FB-BAC2-CB10262FCDB2}" destId="{137ED7C4-E38B-4113-97E0-7A2B7728586B}" srcOrd="0" destOrd="0" presId="urn:microsoft.com/office/officeart/2009/layout/CircleArrowProcess"/>
    <dgm:cxn modelId="{DEFC4E8A-5BFD-4F49-BD1A-C4D05319A090}" type="presParOf" srcId="{21597178-9A98-45D7-949D-5A91C8339586}" destId="{1FDEF23C-3EC8-4A4D-9BE6-174AC30B4FA8}"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8B0EC-83E2-46ED-9AA4-820A283814D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EC7F4752-ED87-48FF-B5E7-6A518288A9B3}">
      <dgm:prSet phldrT="[Metin]"/>
      <dgm:spPr/>
      <dgm:t>
        <a:bodyPr/>
        <a:lstStyle/>
        <a:p>
          <a:r>
            <a:rPr lang="tr-TR" dirty="0"/>
            <a:t>Akademik </a:t>
          </a:r>
        </a:p>
        <a:p>
          <a:r>
            <a:rPr lang="tr-TR" dirty="0"/>
            <a:t>Gelişim </a:t>
          </a:r>
        </a:p>
      </dgm:t>
    </dgm:pt>
    <dgm:pt modelId="{2E070E2D-B299-48DD-977A-56FAAC169E07}" type="parTrans" cxnId="{FB214F7B-3098-40AB-B879-2A586AAF2185}">
      <dgm:prSet/>
      <dgm:spPr/>
      <dgm:t>
        <a:bodyPr/>
        <a:lstStyle/>
        <a:p>
          <a:endParaRPr lang="tr-TR"/>
        </a:p>
      </dgm:t>
    </dgm:pt>
    <dgm:pt modelId="{24794F9E-CF10-4E05-9EFD-A638B827AF63}" type="sibTrans" cxnId="{FB214F7B-3098-40AB-B879-2A586AAF2185}">
      <dgm:prSet/>
      <dgm:spPr/>
      <dgm:t>
        <a:bodyPr/>
        <a:lstStyle/>
        <a:p>
          <a:endParaRPr lang="tr-TR"/>
        </a:p>
      </dgm:t>
    </dgm:pt>
    <dgm:pt modelId="{AE298918-EA35-44C6-B173-7CE807588692}">
      <dgm:prSet phldrT="[Metin]"/>
      <dgm:spPr/>
      <dgm:t>
        <a:bodyPr/>
        <a:lstStyle/>
        <a:p>
          <a:r>
            <a:rPr lang="tr-TR" dirty="0"/>
            <a:t>Okula ve çevresine uyum </a:t>
          </a:r>
        </a:p>
      </dgm:t>
    </dgm:pt>
    <dgm:pt modelId="{680A9FA9-0CFB-4504-A721-ADFCE1530DF1}" type="parTrans" cxnId="{3FF6FF14-D08E-473C-85C9-D88CC77FC9B6}">
      <dgm:prSet/>
      <dgm:spPr/>
      <dgm:t>
        <a:bodyPr/>
        <a:lstStyle/>
        <a:p>
          <a:endParaRPr lang="tr-TR"/>
        </a:p>
      </dgm:t>
    </dgm:pt>
    <dgm:pt modelId="{78F66B93-1B75-4405-9409-8A2682B9DB4B}" type="sibTrans" cxnId="{3FF6FF14-D08E-473C-85C9-D88CC77FC9B6}">
      <dgm:prSet/>
      <dgm:spPr/>
      <dgm:t>
        <a:bodyPr/>
        <a:lstStyle/>
        <a:p>
          <a:endParaRPr lang="tr-TR"/>
        </a:p>
      </dgm:t>
    </dgm:pt>
    <dgm:pt modelId="{3626EEDE-7181-4622-BA59-651F2BBDEA44}">
      <dgm:prSet phldrT="[Metin]"/>
      <dgm:spPr>
        <a:solidFill>
          <a:srgbClr val="FFC000"/>
        </a:solidFill>
      </dgm:spPr>
      <dgm:t>
        <a:bodyPr/>
        <a:lstStyle/>
        <a:p>
          <a:r>
            <a:rPr lang="tr-TR" dirty="0"/>
            <a:t>Kariyer Gelişimi </a:t>
          </a:r>
        </a:p>
      </dgm:t>
    </dgm:pt>
    <dgm:pt modelId="{3ADCE385-6EE5-4F34-B75E-704559D51BC4}" type="parTrans" cxnId="{C9D78929-3D03-4B89-B05F-DDE3B899348D}">
      <dgm:prSet/>
      <dgm:spPr/>
      <dgm:t>
        <a:bodyPr/>
        <a:lstStyle/>
        <a:p>
          <a:endParaRPr lang="tr-TR"/>
        </a:p>
      </dgm:t>
    </dgm:pt>
    <dgm:pt modelId="{8D6717B0-8510-49AB-A9BB-7E4923528FC3}" type="sibTrans" cxnId="{C9D78929-3D03-4B89-B05F-DDE3B899348D}">
      <dgm:prSet/>
      <dgm:spPr/>
      <dgm:t>
        <a:bodyPr/>
        <a:lstStyle/>
        <a:p>
          <a:endParaRPr lang="tr-TR"/>
        </a:p>
      </dgm:t>
    </dgm:pt>
    <dgm:pt modelId="{B1222F6B-029B-4219-B3BC-D30D96CF0A77}">
      <dgm:prSet phldrT="[Metin]"/>
      <dgm:spPr>
        <a:solidFill>
          <a:srgbClr val="FFC000">
            <a:alpha val="90000"/>
          </a:srgbClr>
        </a:solidFill>
      </dgm:spPr>
      <dgm:t>
        <a:bodyPr/>
        <a:lstStyle/>
        <a:p>
          <a:r>
            <a:rPr lang="tr-TR" dirty="0"/>
            <a:t>Kariyer Farkındalığı</a:t>
          </a:r>
        </a:p>
      </dgm:t>
    </dgm:pt>
    <dgm:pt modelId="{EAEDBB37-63D2-47F6-BAF1-156B16DD518F}" type="parTrans" cxnId="{BBC8DB18-38DB-421F-8BB1-DBAF225184E0}">
      <dgm:prSet/>
      <dgm:spPr/>
      <dgm:t>
        <a:bodyPr/>
        <a:lstStyle/>
        <a:p>
          <a:endParaRPr lang="tr-TR"/>
        </a:p>
      </dgm:t>
    </dgm:pt>
    <dgm:pt modelId="{DDF4006B-AF9B-4404-B935-E04491EC9191}" type="sibTrans" cxnId="{BBC8DB18-38DB-421F-8BB1-DBAF225184E0}">
      <dgm:prSet/>
      <dgm:spPr/>
      <dgm:t>
        <a:bodyPr/>
        <a:lstStyle/>
        <a:p>
          <a:endParaRPr lang="tr-TR"/>
        </a:p>
      </dgm:t>
    </dgm:pt>
    <dgm:pt modelId="{B806A516-F29F-40F7-818B-1755A8C76362}">
      <dgm:prSet phldrT="[Metin]"/>
      <dgm:spPr>
        <a:solidFill>
          <a:schemeClr val="accent4">
            <a:lumMod val="60000"/>
            <a:lumOff val="40000"/>
          </a:schemeClr>
        </a:solidFill>
      </dgm:spPr>
      <dgm:t>
        <a:bodyPr/>
        <a:lstStyle/>
        <a:p>
          <a:r>
            <a:rPr lang="tr-TR" dirty="0"/>
            <a:t>Sosyal- Duygusal Gelişim </a:t>
          </a:r>
        </a:p>
      </dgm:t>
    </dgm:pt>
    <dgm:pt modelId="{4E0F1180-3833-4A02-A25E-21C98D1BCFBA}" type="parTrans" cxnId="{679768FC-5C11-4C5E-BE70-3E07FF8671E6}">
      <dgm:prSet/>
      <dgm:spPr/>
      <dgm:t>
        <a:bodyPr/>
        <a:lstStyle/>
        <a:p>
          <a:endParaRPr lang="tr-TR"/>
        </a:p>
      </dgm:t>
    </dgm:pt>
    <dgm:pt modelId="{13D45B9E-E655-4181-A7D1-16A62AE54CDB}" type="sibTrans" cxnId="{679768FC-5C11-4C5E-BE70-3E07FF8671E6}">
      <dgm:prSet/>
      <dgm:spPr/>
      <dgm:t>
        <a:bodyPr/>
        <a:lstStyle/>
        <a:p>
          <a:endParaRPr lang="tr-TR"/>
        </a:p>
      </dgm:t>
    </dgm:pt>
    <dgm:pt modelId="{77B56AA7-0D2C-4D4E-92A3-781682855098}">
      <dgm:prSet phldrT="[Metin]"/>
      <dgm:spPr>
        <a:solidFill>
          <a:schemeClr val="accent4">
            <a:lumMod val="60000"/>
            <a:lumOff val="40000"/>
            <a:alpha val="90000"/>
          </a:schemeClr>
        </a:solidFill>
      </dgm:spPr>
      <dgm:t>
        <a:bodyPr/>
        <a:lstStyle/>
        <a:p>
          <a:r>
            <a:rPr lang="tr-TR" dirty="0"/>
            <a:t>Benlik Farkındalığı Geliştirme</a:t>
          </a:r>
        </a:p>
      </dgm:t>
    </dgm:pt>
    <dgm:pt modelId="{1B4D66B9-40C6-4D06-AB2A-16D097090714}" type="parTrans" cxnId="{B2F907F7-6723-44B8-A384-B70323C027E4}">
      <dgm:prSet/>
      <dgm:spPr/>
      <dgm:t>
        <a:bodyPr/>
        <a:lstStyle/>
        <a:p>
          <a:endParaRPr lang="tr-TR"/>
        </a:p>
      </dgm:t>
    </dgm:pt>
    <dgm:pt modelId="{40D31CD8-5C23-44D3-A9FC-2D02C90B8ABA}" type="sibTrans" cxnId="{B2F907F7-6723-44B8-A384-B70323C027E4}">
      <dgm:prSet/>
      <dgm:spPr/>
      <dgm:t>
        <a:bodyPr/>
        <a:lstStyle/>
        <a:p>
          <a:endParaRPr lang="tr-TR"/>
        </a:p>
      </dgm:t>
    </dgm:pt>
    <dgm:pt modelId="{51FFC9A9-2E4B-46F8-8E15-93C4A02D7DEC}">
      <dgm:prSet/>
      <dgm:spPr/>
      <dgm:t>
        <a:bodyPr/>
        <a:lstStyle/>
        <a:p>
          <a:r>
            <a:rPr lang="tr-TR" dirty="0"/>
            <a:t>Akademik anlayış ve sorumluluk bilinci geliştirme </a:t>
          </a:r>
        </a:p>
      </dgm:t>
    </dgm:pt>
    <dgm:pt modelId="{96535A9B-4915-4E40-9F7B-CBA39763CEA4}" type="parTrans" cxnId="{E84ED68A-BC3E-404F-9B20-F185EF199137}">
      <dgm:prSet/>
      <dgm:spPr/>
      <dgm:t>
        <a:bodyPr/>
        <a:lstStyle/>
        <a:p>
          <a:endParaRPr lang="tr-TR"/>
        </a:p>
      </dgm:t>
    </dgm:pt>
    <dgm:pt modelId="{C65CABDC-B554-416C-8382-89B06D937789}" type="sibTrans" cxnId="{E84ED68A-BC3E-404F-9B20-F185EF199137}">
      <dgm:prSet/>
      <dgm:spPr/>
      <dgm:t>
        <a:bodyPr/>
        <a:lstStyle/>
        <a:p>
          <a:endParaRPr lang="tr-TR"/>
        </a:p>
      </dgm:t>
    </dgm:pt>
    <dgm:pt modelId="{A20E1D1C-E747-422E-86CB-91B55A88F1F5}">
      <dgm:prSet/>
      <dgm:spPr/>
      <dgm:t>
        <a:bodyPr/>
        <a:lstStyle/>
        <a:p>
          <a:r>
            <a:rPr lang="tr-TR" dirty="0"/>
            <a:t>Eğitsel planlama ve başarı</a:t>
          </a:r>
        </a:p>
      </dgm:t>
    </dgm:pt>
    <dgm:pt modelId="{665A3210-F05D-491E-AFAC-DE8A659D02E8}" type="parTrans" cxnId="{AC15EC77-CFE5-44E0-A748-016D51BF699E}">
      <dgm:prSet/>
      <dgm:spPr/>
      <dgm:t>
        <a:bodyPr/>
        <a:lstStyle/>
        <a:p>
          <a:endParaRPr lang="tr-TR"/>
        </a:p>
      </dgm:t>
    </dgm:pt>
    <dgm:pt modelId="{DFCDBDF2-26AC-40E5-A123-3822866F0DED}" type="sibTrans" cxnId="{AC15EC77-CFE5-44E0-A748-016D51BF699E}">
      <dgm:prSet/>
      <dgm:spPr/>
      <dgm:t>
        <a:bodyPr/>
        <a:lstStyle/>
        <a:p>
          <a:endParaRPr lang="tr-TR"/>
        </a:p>
      </dgm:t>
    </dgm:pt>
    <dgm:pt modelId="{19A0C4F0-4051-4123-85EA-60948FC0AD18}">
      <dgm:prSet/>
      <dgm:spPr>
        <a:solidFill>
          <a:srgbClr val="FFC000">
            <a:alpha val="90000"/>
          </a:srgbClr>
        </a:solidFill>
      </dgm:spPr>
      <dgm:t>
        <a:bodyPr/>
        <a:lstStyle/>
        <a:p>
          <a:r>
            <a:rPr lang="tr-TR" dirty="0"/>
            <a:t>Kariyer Hazırlığı</a:t>
          </a:r>
        </a:p>
      </dgm:t>
    </dgm:pt>
    <dgm:pt modelId="{44132FA1-59CD-4E0D-9748-1B0B96838A95}" type="parTrans" cxnId="{C880BEEB-D2F5-4228-9E1C-8307CD3A3FFB}">
      <dgm:prSet/>
      <dgm:spPr/>
      <dgm:t>
        <a:bodyPr/>
        <a:lstStyle/>
        <a:p>
          <a:endParaRPr lang="tr-TR"/>
        </a:p>
      </dgm:t>
    </dgm:pt>
    <dgm:pt modelId="{EC19CE93-318E-4DAE-B997-0D29B3DB8B07}" type="sibTrans" cxnId="{C880BEEB-D2F5-4228-9E1C-8307CD3A3FFB}">
      <dgm:prSet/>
      <dgm:spPr/>
      <dgm:t>
        <a:bodyPr/>
        <a:lstStyle/>
        <a:p>
          <a:endParaRPr lang="tr-TR"/>
        </a:p>
      </dgm:t>
    </dgm:pt>
    <dgm:pt modelId="{5C3B88BC-98EF-472D-BDF3-1E5D3DC4BA3B}">
      <dgm:prSet/>
      <dgm:spPr>
        <a:solidFill>
          <a:srgbClr val="FFC000">
            <a:alpha val="90000"/>
          </a:srgbClr>
        </a:solidFill>
      </dgm:spPr>
      <dgm:t>
        <a:bodyPr/>
        <a:lstStyle/>
        <a:p>
          <a:r>
            <a:rPr lang="tr-TR" dirty="0"/>
            <a:t>Kariyer Planlama</a:t>
          </a:r>
        </a:p>
      </dgm:t>
    </dgm:pt>
    <dgm:pt modelId="{25BB9721-C2D9-48C6-883C-001F9DEE870F}" type="parTrans" cxnId="{A94448CA-86C2-47A7-BF2E-BD4E8F933658}">
      <dgm:prSet/>
      <dgm:spPr/>
      <dgm:t>
        <a:bodyPr/>
        <a:lstStyle/>
        <a:p>
          <a:endParaRPr lang="tr-TR"/>
        </a:p>
      </dgm:t>
    </dgm:pt>
    <dgm:pt modelId="{B05D292E-685D-4C9B-BC40-B245D6A80CB7}" type="sibTrans" cxnId="{A94448CA-86C2-47A7-BF2E-BD4E8F933658}">
      <dgm:prSet/>
      <dgm:spPr/>
      <dgm:t>
        <a:bodyPr/>
        <a:lstStyle/>
        <a:p>
          <a:endParaRPr lang="tr-TR"/>
        </a:p>
      </dgm:t>
    </dgm:pt>
    <dgm:pt modelId="{323B897F-2D6F-4223-A84E-B926F4980202}">
      <dgm:prSet/>
      <dgm:spPr>
        <a:solidFill>
          <a:schemeClr val="accent4">
            <a:lumMod val="60000"/>
            <a:lumOff val="40000"/>
            <a:alpha val="90000"/>
          </a:schemeClr>
        </a:solidFill>
      </dgm:spPr>
      <dgm:t>
        <a:bodyPr/>
        <a:lstStyle/>
        <a:p>
          <a:r>
            <a:rPr lang="tr-TR" dirty="0"/>
            <a:t>Duyguları Anlama ve Yönetme</a:t>
          </a:r>
        </a:p>
      </dgm:t>
    </dgm:pt>
    <dgm:pt modelId="{273FD4DF-39FF-47AD-9E60-A662C4EC913C}" type="parTrans" cxnId="{5E4AABFA-ADB6-409E-A579-6C4A8206201C}">
      <dgm:prSet/>
      <dgm:spPr/>
      <dgm:t>
        <a:bodyPr/>
        <a:lstStyle/>
        <a:p>
          <a:endParaRPr lang="tr-TR"/>
        </a:p>
      </dgm:t>
    </dgm:pt>
    <dgm:pt modelId="{BF52B2D4-33DA-4ED9-8EDC-392EAD4701BB}" type="sibTrans" cxnId="{5E4AABFA-ADB6-409E-A579-6C4A8206201C}">
      <dgm:prSet/>
      <dgm:spPr/>
      <dgm:t>
        <a:bodyPr/>
        <a:lstStyle/>
        <a:p>
          <a:endParaRPr lang="tr-TR"/>
        </a:p>
      </dgm:t>
    </dgm:pt>
    <dgm:pt modelId="{820185B2-F838-4AE0-B56B-ADD54113BF2E}">
      <dgm:prSet/>
      <dgm:spPr>
        <a:solidFill>
          <a:schemeClr val="accent4">
            <a:lumMod val="60000"/>
            <a:lumOff val="40000"/>
            <a:alpha val="90000"/>
          </a:schemeClr>
        </a:solidFill>
      </dgm:spPr>
      <dgm:t>
        <a:bodyPr/>
        <a:lstStyle/>
        <a:p>
          <a:r>
            <a:rPr lang="tr-TR" dirty="0"/>
            <a:t>Kişiler Arası Beceriler</a:t>
          </a:r>
        </a:p>
      </dgm:t>
    </dgm:pt>
    <dgm:pt modelId="{1AC91893-C525-4A21-8C7F-07D8E220325F}" type="parTrans" cxnId="{CB928BF9-CFDF-45B3-9AAE-125DAF1A31AA}">
      <dgm:prSet/>
      <dgm:spPr/>
      <dgm:t>
        <a:bodyPr/>
        <a:lstStyle/>
        <a:p>
          <a:endParaRPr lang="tr-TR"/>
        </a:p>
      </dgm:t>
    </dgm:pt>
    <dgm:pt modelId="{58E1A5EB-705C-42A5-A941-B3809CB52412}" type="sibTrans" cxnId="{CB928BF9-CFDF-45B3-9AAE-125DAF1A31AA}">
      <dgm:prSet/>
      <dgm:spPr/>
      <dgm:t>
        <a:bodyPr/>
        <a:lstStyle/>
        <a:p>
          <a:endParaRPr lang="tr-TR"/>
        </a:p>
      </dgm:t>
    </dgm:pt>
    <dgm:pt modelId="{1AB5403E-0245-46C4-9AB7-DB5272E5E3FF}">
      <dgm:prSet/>
      <dgm:spPr>
        <a:solidFill>
          <a:schemeClr val="accent4">
            <a:lumMod val="60000"/>
            <a:lumOff val="40000"/>
            <a:alpha val="90000"/>
          </a:schemeClr>
        </a:solidFill>
      </dgm:spPr>
      <dgm:t>
        <a:bodyPr/>
        <a:lstStyle/>
        <a:p>
          <a:r>
            <a:rPr lang="tr-TR" dirty="0"/>
            <a:t>Karar Verme</a:t>
          </a:r>
        </a:p>
      </dgm:t>
    </dgm:pt>
    <dgm:pt modelId="{ED354C80-A762-4C9F-8CE0-F136F1E1BD46}" type="parTrans" cxnId="{B96B4112-899C-43B1-801E-1AB3304919C2}">
      <dgm:prSet/>
      <dgm:spPr/>
      <dgm:t>
        <a:bodyPr/>
        <a:lstStyle/>
        <a:p>
          <a:endParaRPr lang="tr-TR"/>
        </a:p>
      </dgm:t>
    </dgm:pt>
    <dgm:pt modelId="{981C6C81-EE28-4A73-B92C-EC5569CB6FFA}" type="sibTrans" cxnId="{B96B4112-899C-43B1-801E-1AB3304919C2}">
      <dgm:prSet/>
      <dgm:spPr/>
      <dgm:t>
        <a:bodyPr/>
        <a:lstStyle/>
        <a:p>
          <a:endParaRPr lang="tr-TR"/>
        </a:p>
      </dgm:t>
    </dgm:pt>
    <dgm:pt modelId="{01F65EFD-C80B-4E3C-9C1A-6AE6FCD81156}">
      <dgm:prSet/>
      <dgm:spPr>
        <a:solidFill>
          <a:schemeClr val="accent4">
            <a:lumMod val="60000"/>
            <a:lumOff val="40000"/>
            <a:alpha val="90000"/>
          </a:schemeClr>
        </a:solidFill>
      </dgm:spPr>
      <dgm:t>
        <a:bodyPr/>
        <a:lstStyle/>
        <a:p>
          <a:r>
            <a:rPr lang="tr-TR" dirty="0"/>
            <a:t>Kişisel Güvenliğini Sağlama</a:t>
          </a:r>
        </a:p>
      </dgm:t>
    </dgm:pt>
    <dgm:pt modelId="{5BBA15A3-B41A-4BD8-A880-2E7081FF27BE}" type="parTrans" cxnId="{83AFFFF0-A7AE-4411-AD85-757B98E37A7E}">
      <dgm:prSet/>
      <dgm:spPr/>
      <dgm:t>
        <a:bodyPr/>
        <a:lstStyle/>
        <a:p>
          <a:endParaRPr lang="tr-TR"/>
        </a:p>
      </dgm:t>
    </dgm:pt>
    <dgm:pt modelId="{EACB537B-287A-4C90-8C58-E1F821CACF63}" type="sibTrans" cxnId="{83AFFFF0-A7AE-4411-AD85-757B98E37A7E}">
      <dgm:prSet/>
      <dgm:spPr/>
      <dgm:t>
        <a:bodyPr/>
        <a:lstStyle/>
        <a:p>
          <a:endParaRPr lang="tr-TR"/>
        </a:p>
      </dgm:t>
    </dgm:pt>
    <dgm:pt modelId="{5B42FECF-6045-49F6-A4AD-1C51CCBD084A}" type="pres">
      <dgm:prSet presAssocID="{CA98B0EC-83E2-46ED-9AA4-820A283814D4}" presName="Name0" presStyleCnt="0">
        <dgm:presLayoutVars>
          <dgm:dir/>
          <dgm:animLvl val="lvl"/>
          <dgm:resizeHandles val="exact"/>
        </dgm:presLayoutVars>
      </dgm:prSet>
      <dgm:spPr/>
      <dgm:t>
        <a:bodyPr/>
        <a:lstStyle/>
        <a:p>
          <a:endParaRPr lang="tr-TR"/>
        </a:p>
      </dgm:t>
    </dgm:pt>
    <dgm:pt modelId="{DBE5B8BF-D1A1-4263-9DE1-76DAB311F200}" type="pres">
      <dgm:prSet presAssocID="{EC7F4752-ED87-48FF-B5E7-6A518288A9B3}" presName="linNode" presStyleCnt="0"/>
      <dgm:spPr/>
    </dgm:pt>
    <dgm:pt modelId="{4191A1C9-8CA8-4E8E-852C-0083E03A2B25}" type="pres">
      <dgm:prSet presAssocID="{EC7F4752-ED87-48FF-B5E7-6A518288A9B3}" presName="parentText" presStyleLbl="node1" presStyleIdx="0" presStyleCnt="3">
        <dgm:presLayoutVars>
          <dgm:chMax val="1"/>
          <dgm:bulletEnabled val="1"/>
        </dgm:presLayoutVars>
      </dgm:prSet>
      <dgm:spPr/>
      <dgm:t>
        <a:bodyPr/>
        <a:lstStyle/>
        <a:p>
          <a:endParaRPr lang="tr-TR"/>
        </a:p>
      </dgm:t>
    </dgm:pt>
    <dgm:pt modelId="{40726F22-AAFB-4DA3-90E9-C36973180741}" type="pres">
      <dgm:prSet presAssocID="{EC7F4752-ED87-48FF-B5E7-6A518288A9B3}" presName="descendantText" presStyleLbl="alignAccFollowNode1" presStyleIdx="0" presStyleCnt="3">
        <dgm:presLayoutVars>
          <dgm:bulletEnabled val="1"/>
        </dgm:presLayoutVars>
      </dgm:prSet>
      <dgm:spPr/>
      <dgm:t>
        <a:bodyPr/>
        <a:lstStyle/>
        <a:p>
          <a:endParaRPr lang="tr-TR"/>
        </a:p>
      </dgm:t>
    </dgm:pt>
    <dgm:pt modelId="{880B539F-1031-4E6A-AB0B-FF02AF3F1D2D}" type="pres">
      <dgm:prSet presAssocID="{24794F9E-CF10-4E05-9EFD-A638B827AF63}" presName="sp" presStyleCnt="0"/>
      <dgm:spPr/>
    </dgm:pt>
    <dgm:pt modelId="{6346C6BD-0C89-4761-B04E-A5CA77746818}" type="pres">
      <dgm:prSet presAssocID="{3626EEDE-7181-4622-BA59-651F2BBDEA44}" presName="linNode" presStyleCnt="0"/>
      <dgm:spPr/>
    </dgm:pt>
    <dgm:pt modelId="{D32FB424-1551-456C-86CD-870DF6780AC9}" type="pres">
      <dgm:prSet presAssocID="{3626EEDE-7181-4622-BA59-651F2BBDEA44}" presName="parentText" presStyleLbl="node1" presStyleIdx="1" presStyleCnt="3">
        <dgm:presLayoutVars>
          <dgm:chMax val="1"/>
          <dgm:bulletEnabled val="1"/>
        </dgm:presLayoutVars>
      </dgm:prSet>
      <dgm:spPr/>
      <dgm:t>
        <a:bodyPr/>
        <a:lstStyle/>
        <a:p>
          <a:endParaRPr lang="tr-TR"/>
        </a:p>
      </dgm:t>
    </dgm:pt>
    <dgm:pt modelId="{10D5945D-00A7-4C21-9E0A-EAA93606EA59}" type="pres">
      <dgm:prSet presAssocID="{3626EEDE-7181-4622-BA59-651F2BBDEA44}" presName="descendantText" presStyleLbl="alignAccFollowNode1" presStyleIdx="1" presStyleCnt="3">
        <dgm:presLayoutVars>
          <dgm:bulletEnabled val="1"/>
        </dgm:presLayoutVars>
      </dgm:prSet>
      <dgm:spPr/>
      <dgm:t>
        <a:bodyPr/>
        <a:lstStyle/>
        <a:p>
          <a:endParaRPr lang="tr-TR"/>
        </a:p>
      </dgm:t>
    </dgm:pt>
    <dgm:pt modelId="{E0C55776-1AF7-4E59-BB27-41213147A5AC}" type="pres">
      <dgm:prSet presAssocID="{8D6717B0-8510-49AB-A9BB-7E4923528FC3}" presName="sp" presStyleCnt="0"/>
      <dgm:spPr/>
    </dgm:pt>
    <dgm:pt modelId="{25606C32-DA89-4B3B-8D9B-EA38661FBE38}" type="pres">
      <dgm:prSet presAssocID="{B806A516-F29F-40F7-818B-1755A8C76362}" presName="linNode" presStyleCnt="0"/>
      <dgm:spPr/>
    </dgm:pt>
    <dgm:pt modelId="{02D40493-61EC-4733-933D-A50447032BEA}" type="pres">
      <dgm:prSet presAssocID="{B806A516-F29F-40F7-818B-1755A8C76362}" presName="parentText" presStyleLbl="node1" presStyleIdx="2" presStyleCnt="3">
        <dgm:presLayoutVars>
          <dgm:chMax val="1"/>
          <dgm:bulletEnabled val="1"/>
        </dgm:presLayoutVars>
      </dgm:prSet>
      <dgm:spPr/>
      <dgm:t>
        <a:bodyPr/>
        <a:lstStyle/>
        <a:p>
          <a:endParaRPr lang="tr-TR"/>
        </a:p>
      </dgm:t>
    </dgm:pt>
    <dgm:pt modelId="{8616626C-9677-4658-A81E-41D13C33D37A}" type="pres">
      <dgm:prSet presAssocID="{B806A516-F29F-40F7-818B-1755A8C76362}" presName="descendantText" presStyleLbl="alignAccFollowNode1" presStyleIdx="2" presStyleCnt="3">
        <dgm:presLayoutVars>
          <dgm:bulletEnabled val="1"/>
        </dgm:presLayoutVars>
      </dgm:prSet>
      <dgm:spPr/>
      <dgm:t>
        <a:bodyPr/>
        <a:lstStyle/>
        <a:p>
          <a:endParaRPr lang="tr-TR"/>
        </a:p>
      </dgm:t>
    </dgm:pt>
  </dgm:ptLst>
  <dgm:cxnLst>
    <dgm:cxn modelId="{5E4AABFA-ADB6-409E-A579-6C4A8206201C}" srcId="{B806A516-F29F-40F7-818B-1755A8C76362}" destId="{323B897F-2D6F-4223-A84E-B926F4980202}" srcOrd="1" destOrd="0" parTransId="{273FD4DF-39FF-47AD-9E60-A662C4EC913C}" sibTransId="{BF52B2D4-33DA-4ED9-8EDC-392EAD4701BB}"/>
    <dgm:cxn modelId="{AC15EC77-CFE5-44E0-A748-016D51BF699E}" srcId="{EC7F4752-ED87-48FF-B5E7-6A518288A9B3}" destId="{A20E1D1C-E747-422E-86CB-91B55A88F1F5}" srcOrd="2" destOrd="0" parTransId="{665A3210-F05D-491E-AFAC-DE8A659D02E8}" sibTransId="{DFCDBDF2-26AC-40E5-A123-3822866F0DED}"/>
    <dgm:cxn modelId="{51AA0220-73BE-4CD0-9C06-860CF104A2CD}" type="presOf" srcId="{1AB5403E-0245-46C4-9AB7-DB5272E5E3FF}" destId="{8616626C-9677-4658-A81E-41D13C33D37A}" srcOrd="0" destOrd="3" presId="urn:microsoft.com/office/officeart/2005/8/layout/vList5"/>
    <dgm:cxn modelId="{74BCF896-7169-4DCA-8659-3C94F7D0C18F}" type="presOf" srcId="{3626EEDE-7181-4622-BA59-651F2BBDEA44}" destId="{D32FB424-1551-456C-86CD-870DF6780AC9}" srcOrd="0" destOrd="0" presId="urn:microsoft.com/office/officeart/2005/8/layout/vList5"/>
    <dgm:cxn modelId="{FB214F7B-3098-40AB-B879-2A586AAF2185}" srcId="{CA98B0EC-83E2-46ED-9AA4-820A283814D4}" destId="{EC7F4752-ED87-48FF-B5E7-6A518288A9B3}" srcOrd="0" destOrd="0" parTransId="{2E070E2D-B299-48DD-977A-56FAAC169E07}" sibTransId="{24794F9E-CF10-4E05-9EFD-A638B827AF63}"/>
    <dgm:cxn modelId="{730123CC-CB98-45E2-88C1-1C40D13AAC34}" type="presOf" srcId="{77B56AA7-0D2C-4D4E-92A3-781682855098}" destId="{8616626C-9677-4658-A81E-41D13C33D37A}" srcOrd="0" destOrd="0" presId="urn:microsoft.com/office/officeart/2005/8/layout/vList5"/>
    <dgm:cxn modelId="{679768FC-5C11-4C5E-BE70-3E07FF8671E6}" srcId="{CA98B0EC-83E2-46ED-9AA4-820A283814D4}" destId="{B806A516-F29F-40F7-818B-1755A8C76362}" srcOrd="2" destOrd="0" parTransId="{4E0F1180-3833-4A02-A25E-21C98D1BCFBA}" sibTransId="{13D45B9E-E655-4181-A7D1-16A62AE54CDB}"/>
    <dgm:cxn modelId="{9E0479FD-8106-41BF-B29F-75794BEDB304}" type="presOf" srcId="{A20E1D1C-E747-422E-86CB-91B55A88F1F5}" destId="{40726F22-AAFB-4DA3-90E9-C36973180741}" srcOrd="0" destOrd="2" presId="urn:microsoft.com/office/officeart/2005/8/layout/vList5"/>
    <dgm:cxn modelId="{D7992E97-FF93-4087-8177-626A3C4E42C8}" type="presOf" srcId="{51FFC9A9-2E4B-46F8-8E15-93C4A02D7DEC}" destId="{40726F22-AAFB-4DA3-90E9-C36973180741}" srcOrd="0" destOrd="1" presId="urn:microsoft.com/office/officeart/2005/8/layout/vList5"/>
    <dgm:cxn modelId="{4AF1DFAE-61A0-44C8-A323-4A59AF3D9776}" type="presOf" srcId="{820185B2-F838-4AE0-B56B-ADD54113BF2E}" destId="{8616626C-9677-4658-A81E-41D13C33D37A}" srcOrd="0" destOrd="2" presId="urn:microsoft.com/office/officeart/2005/8/layout/vList5"/>
    <dgm:cxn modelId="{D061EB81-5B34-4BBC-8F1D-1BE29263F60D}" type="presOf" srcId="{01F65EFD-C80B-4E3C-9C1A-6AE6FCD81156}" destId="{8616626C-9677-4658-A81E-41D13C33D37A}" srcOrd="0" destOrd="4" presId="urn:microsoft.com/office/officeart/2005/8/layout/vList5"/>
    <dgm:cxn modelId="{C880BEEB-D2F5-4228-9E1C-8307CD3A3FFB}" srcId="{3626EEDE-7181-4622-BA59-651F2BBDEA44}" destId="{19A0C4F0-4051-4123-85EA-60948FC0AD18}" srcOrd="1" destOrd="0" parTransId="{44132FA1-59CD-4E0D-9748-1B0B96838A95}" sibTransId="{EC19CE93-318E-4DAE-B997-0D29B3DB8B07}"/>
    <dgm:cxn modelId="{BBC8DB18-38DB-421F-8BB1-DBAF225184E0}" srcId="{3626EEDE-7181-4622-BA59-651F2BBDEA44}" destId="{B1222F6B-029B-4219-B3BC-D30D96CF0A77}" srcOrd="0" destOrd="0" parTransId="{EAEDBB37-63D2-47F6-BAF1-156B16DD518F}" sibTransId="{DDF4006B-AF9B-4404-B935-E04491EC9191}"/>
    <dgm:cxn modelId="{83AFFFF0-A7AE-4411-AD85-757B98E37A7E}" srcId="{B806A516-F29F-40F7-818B-1755A8C76362}" destId="{01F65EFD-C80B-4E3C-9C1A-6AE6FCD81156}" srcOrd="4" destOrd="0" parTransId="{5BBA15A3-B41A-4BD8-A880-2E7081FF27BE}" sibTransId="{EACB537B-287A-4C90-8C58-E1F821CACF63}"/>
    <dgm:cxn modelId="{B96B4112-899C-43B1-801E-1AB3304919C2}" srcId="{B806A516-F29F-40F7-818B-1755A8C76362}" destId="{1AB5403E-0245-46C4-9AB7-DB5272E5E3FF}" srcOrd="3" destOrd="0" parTransId="{ED354C80-A762-4C9F-8CE0-F136F1E1BD46}" sibTransId="{981C6C81-EE28-4A73-B92C-EC5569CB6FFA}"/>
    <dgm:cxn modelId="{E84ED68A-BC3E-404F-9B20-F185EF199137}" srcId="{EC7F4752-ED87-48FF-B5E7-6A518288A9B3}" destId="{51FFC9A9-2E4B-46F8-8E15-93C4A02D7DEC}" srcOrd="1" destOrd="0" parTransId="{96535A9B-4915-4E40-9F7B-CBA39763CEA4}" sibTransId="{C65CABDC-B554-416C-8382-89B06D937789}"/>
    <dgm:cxn modelId="{A94448CA-86C2-47A7-BF2E-BD4E8F933658}" srcId="{3626EEDE-7181-4622-BA59-651F2BBDEA44}" destId="{5C3B88BC-98EF-472D-BDF3-1E5D3DC4BA3B}" srcOrd="2" destOrd="0" parTransId="{25BB9721-C2D9-48C6-883C-001F9DEE870F}" sibTransId="{B05D292E-685D-4C9B-BC40-B245D6A80CB7}"/>
    <dgm:cxn modelId="{C64C85D4-D0C2-4E93-A79C-D2005B9A3A5F}" type="presOf" srcId="{B1222F6B-029B-4219-B3BC-D30D96CF0A77}" destId="{10D5945D-00A7-4C21-9E0A-EAA93606EA59}" srcOrd="0" destOrd="0" presId="urn:microsoft.com/office/officeart/2005/8/layout/vList5"/>
    <dgm:cxn modelId="{3FF6FF14-D08E-473C-85C9-D88CC77FC9B6}" srcId="{EC7F4752-ED87-48FF-B5E7-6A518288A9B3}" destId="{AE298918-EA35-44C6-B173-7CE807588692}" srcOrd="0" destOrd="0" parTransId="{680A9FA9-0CFB-4504-A721-ADFCE1530DF1}" sibTransId="{78F66B93-1B75-4405-9409-8A2682B9DB4B}"/>
    <dgm:cxn modelId="{B2F907F7-6723-44B8-A384-B70323C027E4}" srcId="{B806A516-F29F-40F7-818B-1755A8C76362}" destId="{77B56AA7-0D2C-4D4E-92A3-781682855098}" srcOrd="0" destOrd="0" parTransId="{1B4D66B9-40C6-4D06-AB2A-16D097090714}" sibTransId="{40D31CD8-5C23-44D3-A9FC-2D02C90B8ABA}"/>
    <dgm:cxn modelId="{3A568814-EDB7-4742-B6CC-1142BC516610}" type="presOf" srcId="{5C3B88BC-98EF-472D-BDF3-1E5D3DC4BA3B}" destId="{10D5945D-00A7-4C21-9E0A-EAA93606EA59}" srcOrd="0" destOrd="2" presId="urn:microsoft.com/office/officeart/2005/8/layout/vList5"/>
    <dgm:cxn modelId="{CB928BF9-CFDF-45B3-9AAE-125DAF1A31AA}" srcId="{B806A516-F29F-40F7-818B-1755A8C76362}" destId="{820185B2-F838-4AE0-B56B-ADD54113BF2E}" srcOrd="2" destOrd="0" parTransId="{1AC91893-C525-4A21-8C7F-07D8E220325F}" sibTransId="{58E1A5EB-705C-42A5-A941-B3809CB52412}"/>
    <dgm:cxn modelId="{D6FC30E5-4F06-43D0-BABB-081CFCA364C0}" type="presOf" srcId="{323B897F-2D6F-4223-A84E-B926F4980202}" destId="{8616626C-9677-4658-A81E-41D13C33D37A}" srcOrd="0" destOrd="1" presId="urn:microsoft.com/office/officeart/2005/8/layout/vList5"/>
    <dgm:cxn modelId="{82C277EC-7D17-4877-8E9F-E071DEF55485}" type="presOf" srcId="{19A0C4F0-4051-4123-85EA-60948FC0AD18}" destId="{10D5945D-00A7-4C21-9E0A-EAA93606EA59}" srcOrd="0" destOrd="1" presId="urn:microsoft.com/office/officeart/2005/8/layout/vList5"/>
    <dgm:cxn modelId="{C9D78929-3D03-4B89-B05F-DDE3B899348D}" srcId="{CA98B0EC-83E2-46ED-9AA4-820A283814D4}" destId="{3626EEDE-7181-4622-BA59-651F2BBDEA44}" srcOrd="1" destOrd="0" parTransId="{3ADCE385-6EE5-4F34-B75E-704559D51BC4}" sibTransId="{8D6717B0-8510-49AB-A9BB-7E4923528FC3}"/>
    <dgm:cxn modelId="{12F8C67F-2877-4C5C-A095-AE73FD907A59}" type="presOf" srcId="{B806A516-F29F-40F7-818B-1755A8C76362}" destId="{02D40493-61EC-4733-933D-A50447032BEA}" srcOrd="0" destOrd="0" presId="urn:microsoft.com/office/officeart/2005/8/layout/vList5"/>
    <dgm:cxn modelId="{4D0DF7CB-2D35-4BF2-8210-F5E07B350141}" type="presOf" srcId="{CA98B0EC-83E2-46ED-9AA4-820A283814D4}" destId="{5B42FECF-6045-49F6-A4AD-1C51CCBD084A}" srcOrd="0" destOrd="0" presId="urn:microsoft.com/office/officeart/2005/8/layout/vList5"/>
    <dgm:cxn modelId="{25766C14-0E7D-433B-AEBD-0B2102EF3C03}" type="presOf" srcId="{AE298918-EA35-44C6-B173-7CE807588692}" destId="{40726F22-AAFB-4DA3-90E9-C36973180741}" srcOrd="0" destOrd="0" presId="urn:microsoft.com/office/officeart/2005/8/layout/vList5"/>
    <dgm:cxn modelId="{FD82BCD2-FBE5-4E9E-B635-699943CA4A76}" type="presOf" srcId="{EC7F4752-ED87-48FF-B5E7-6A518288A9B3}" destId="{4191A1C9-8CA8-4E8E-852C-0083E03A2B25}" srcOrd="0" destOrd="0" presId="urn:microsoft.com/office/officeart/2005/8/layout/vList5"/>
    <dgm:cxn modelId="{5CA1B3B8-5C1C-4C07-8351-559C1252FE50}" type="presParOf" srcId="{5B42FECF-6045-49F6-A4AD-1C51CCBD084A}" destId="{DBE5B8BF-D1A1-4263-9DE1-76DAB311F200}" srcOrd="0" destOrd="0" presId="urn:microsoft.com/office/officeart/2005/8/layout/vList5"/>
    <dgm:cxn modelId="{AB83D847-FD88-48CC-B3E7-0043091CB75D}" type="presParOf" srcId="{DBE5B8BF-D1A1-4263-9DE1-76DAB311F200}" destId="{4191A1C9-8CA8-4E8E-852C-0083E03A2B25}" srcOrd="0" destOrd="0" presId="urn:microsoft.com/office/officeart/2005/8/layout/vList5"/>
    <dgm:cxn modelId="{EE8C79E0-42DD-4794-AD21-15F9C55B3D03}" type="presParOf" srcId="{DBE5B8BF-D1A1-4263-9DE1-76DAB311F200}" destId="{40726F22-AAFB-4DA3-90E9-C36973180741}" srcOrd="1" destOrd="0" presId="urn:microsoft.com/office/officeart/2005/8/layout/vList5"/>
    <dgm:cxn modelId="{80F53C20-FC30-4716-90EA-E1C2E7875BBA}" type="presParOf" srcId="{5B42FECF-6045-49F6-A4AD-1C51CCBD084A}" destId="{880B539F-1031-4E6A-AB0B-FF02AF3F1D2D}" srcOrd="1" destOrd="0" presId="urn:microsoft.com/office/officeart/2005/8/layout/vList5"/>
    <dgm:cxn modelId="{39432509-3818-4952-A98F-9C1E35CA354D}" type="presParOf" srcId="{5B42FECF-6045-49F6-A4AD-1C51CCBD084A}" destId="{6346C6BD-0C89-4761-B04E-A5CA77746818}" srcOrd="2" destOrd="0" presId="urn:microsoft.com/office/officeart/2005/8/layout/vList5"/>
    <dgm:cxn modelId="{B62DF308-1A2F-4266-83DB-876EA8FC7400}" type="presParOf" srcId="{6346C6BD-0C89-4761-B04E-A5CA77746818}" destId="{D32FB424-1551-456C-86CD-870DF6780AC9}" srcOrd="0" destOrd="0" presId="urn:microsoft.com/office/officeart/2005/8/layout/vList5"/>
    <dgm:cxn modelId="{BAE48533-1B2D-48D6-9717-8C8BD53C0805}" type="presParOf" srcId="{6346C6BD-0C89-4761-B04E-A5CA77746818}" destId="{10D5945D-00A7-4C21-9E0A-EAA93606EA59}" srcOrd="1" destOrd="0" presId="urn:microsoft.com/office/officeart/2005/8/layout/vList5"/>
    <dgm:cxn modelId="{17147026-96AE-462C-B146-BA3B9D832EE8}" type="presParOf" srcId="{5B42FECF-6045-49F6-A4AD-1C51CCBD084A}" destId="{E0C55776-1AF7-4E59-BB27-41213147A5AC}" srcOrd="3" destOrd="0" presId="urn:microsoft.com/office/officeart/2005/8/layout/vList5"/>
    <dgm:cxn modelId="{339A2D13-C7E3-45C8-BDA1-1B174F888293}" type="presParOf" srcId="{5B42FECF-6045-49F6-A4AD-1C51CCBD084A}" destId="{25606C32-DA89-4B3B-8D9B-EA38661FBE38}" srcOrd="4" destOrd="0" presId="urn:microsoft.com/office/officeart/2005/8/layout/vList5"/>
    <dgm:cxn modelId="{429B8480-9F99-4FC7-9A2B-1D7C0650C8AE}" type="presParOf" srcId="{25606C32-DA89-4B3B-8D9B-EA38661FBE38}" destId="{02D40493-61EC-4733-933D-A50447032BEA}" srcOrd="0" destOrd="0" presId="urn:microsoft.com/office/officeart/2005/8/layout/vList5"/>
    <dgm:cxn modelId="{82F85263-C2DB-4813-88BB-2F732306B036}" type="presParOf" srcId="{25606C32-DA89-4B3B-8D9B-EA38661FBE38}" destId="{8616626C-9677-4658-A81E-41D13C33D37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15A58-81A2-478B-BB78-4977C23AC4E7}">
      <dsp:nvSpPr>
        <dsp:cNvPr id="0" name=""/>
        <dsp:cNvSpPr/>
      </dsp:nvSpPr>
      <dsp:spPr>
        <a:xfrm>
          <a:off x="2686222" y="0"/>
          <a:ext cx="1614328" cy="161449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C3A4D-43F1-4AD7-AC9A-165FE1B30D90}">
      <dsp:nvSpPr>
        <dsp:cNvPr id="0" name=""/>
        <dsp:cNvSpPr/>
      </dsp:nvSpPr>
      <dsp:spPr>
        <a:xfrm>
          <a:off x="3042640" y="584402"/>
          <a:ext cx="900886" cy="45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a:t>ALANYAZIN  ÇALIŞMALARI</a:t>
          </a:r>
        </a:p>
      </dsp:txBody>
      <dsp:txXfrm>
        <a:off x="3042640" y="584402"/>
        <a:ext cx="900886" cy="450396"/>
      </dsp:txXfrm>
    </dsp:sp>
    <dsp:sp modelId="{FBA99393-B21E-4E9A-9F66-2D806D751DBB}">
      <dsp:nvSpPr>
        <dsp:cNvPr id="0" name=""/>
        <dsp:cNvSpPr/>
      </dsp:nvSpPr>
      <dsp:spPr>
        <a:xfrm>
          <a:off x="2237746" y="927766"/>
          <a:ext cx="1614328" cy="161449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857E5-A363-4815-9C88-2E37A4C26D1D}">
      <dsp:nvSpPr>
        <dsp:cNvPr id="0" name=""/>
        <dsp:cNvSpPr/>
      </dsp:nvSpPr>
      <dsp:spPr>
        <a:xfrm>
          <a:off x="2592348" y="1513881"/>
          <a:ext cx="900886" cy="45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a:t>ÇALIŞTAYLAR</a:t>
          </a:r>
        </a:p>
      </dsp:txBody>
      <dsp:txXfrm>
        <a:off x="2592348" y="1513881"/>
        <a:ext cx="900886" cy="450396"/>
      </dsp:txXfrm>
    </dsp:sp>
    <dsp:sp modelId="{98AC4827-19E4-400B-9C46-2BCD70E76AAE}">
      <dsp:nvSpPr>
        <dsp:cNvPr id="0" name=""/>
        <dsp:cNvSpPr/>
      </dsp:nvSpPr>
      <dsp:spPr>
        <a:xfrm>
          <a:off x="2686222" y="1858957"/>
          <a:ext cx="1614328" cy="1614492"/>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74BAF-58B2-4142-AB23-96CF0002D4B8}">
      <dsp:nvSpPr>
        <dsp:cNvPr id="0" name=""/>
        <dsp:cNvSpPr/>
      </dsp:nvSpPr>
      <dsp:spPr>
        <a:xfrm>
          <a:off x="2603096" y="3137813"/>
          <a:ext cx="994211" cy="771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tr-TR" sz="1500" kern="1200" dirty="0"/>
            <a:t>PROJE </a:t>
          </a:r>
          <a:r>
            <a:rPr lang="tr-TR" sz="1100" kern="1200" dirty="0"/>
            <a:t>EKİBİ BÜYÜK GRUP ÇALIŞMALARI</a:t>
          </a:r>
        </a:p>
      </dsp:txBody>
      <dsp:txXfrm>
        <a:off x="2603096" y="3137813"/>
        <a:ext cx="994211" cy="771854"/>
      </dsp:txXfrm>
    </dsp:sp>
    <dsp:sp modelId="{417B6C41-6EB4-4E89-9F9C-3836B45EA88C}">
      <dsp:nvSpPr>
        <dsp:cNvPr id="0" name=""/>
        <dsp:cNvSpPr/>
      </dsp:nvSpPr>
      <dsp:spPr>
        <a:xfrm>
          <a:off x="3042640" y="2443360"/>
          <a:ext cx="900886" cy="45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a:t>PROJE EKİBİ KÜÇÜK GRUP ÇALIŞMALARI</a:t>
          </a:r>
        </a:p>
      </dsp:txBody>
      <dsp:txXfrm>
        <a:off x="3042640" y="2443360"/>
        <a:ext cx="900886" cy="450396"/>
      </dsp:txXfrm>
    </dsp:sp>
    <dsp:sp modelId="{137ED7C4-E38B-4113-97E0-7A2B7728586B}">
      <dsp:nvSpPr>
        <dsp:cNvPr id="0" name=""/>
        <dsp:cNvSpPr/>
      </dsp:nvSpPr>
      <dsp:spPr>
        <a:xfrm>
          <a:off x="2352818" y="2893757"/>
          <a:ext cx="1386911" cy="1387581"/>
        </a:xfrm>
        <a:prstGeom prst="blockArc">
          <a:avLst>
            <a:gd name="adj1" fmla="val 0"/>
            <a:gd name="adj2" fmla="val 189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DEF23C-3EC8-4A4D-9BE6-174AC30B4FA8}">
      <dsp:nvSpPr>
        <dsp:cNvPr id="0" name=""/>
        <dsp:cNvSpPr/>
      </dsp:nvSpPr>
      <dsp:spPr>
        <a:xfrm>
          <a:off x="2592348" y="3372838"/>
          <a:ext cx="900886" cy="45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tr-TR" sz="1000" kern="1200" dirty="0"/>
        </a:p>
      </dsp:txBody>
      <dsp:txXfrm>
        <a:off x="2592348" y="3372838"/>
        <a:ext cx="900886" cy="450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26F22-AAFB-4DA3-90E9-C36973180741}">
      <dsp:nvSpPr>
        <dsp:cNvPr id="0" name=""/>
        <dsp:cNvSpPr/>
      </dsp:nvSpPr>
      <dsp:spPr>
        <a:xfrm rot="5400000">
          <a:off x="4593141" y="-1813045"/>
          <a:ext cx="889768" cy="474167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tr-TR" sz="900" kern="1200" dirty="0"/>
            <a:t>Okula ve çevresine uyum </a:t>
          </a:r>
        </a:p>
        <a:p>
          <a:pPr marL="57150" lvl="1" indent="-57150" algn="l" defTabSz="400050">
            <a:lnSpc>
              <a:spcPct val="90000"/>
            </a:lnSpc>
            <a:spcBef>
              <a:spcPct val="0"/>
            </a:spcBef>
            <a:spcAft>
              <a:spcPct val="15000"/>
            </a:spcAft>
            <a:buChar char="••"/>
          </a:pPr>
          <a:r>
            <a:rPr lang="tr-TR" sz="900" kern="1200" dirty="0"/>
            <a:t>Akademik anlayış ve sorumluluk bilinci geliştirme </a:t>
          </a:r>
        </a:p>
        <a:p>
          <a:pPr marL="57150" lvl="1" indent="-57150" algn="l" defTabSz="400050">
            <a:lnSpc>
              <a:spcPct val="90000"/>
            </a:lnSpc>
            <a:spcBef>
              <a:spcPct val="0"/>
            </a:spcBef>
            <a:spcAft>
              <a:spcPct val="15000"/>
            </a:spcAft>
            <a:buChar char="••"/>
          </a:pPr>
          <a:r>
            <a:rPr lang="tr-TR" sz="900" kern="1200" dirty="0"/>
            <a:t>Eğitsel planlama ve başarı</a:t>
          </a:r>
        </a:p>
      </dsp:txBody>
      <dsp:txXfrm rot="-5400000">
        <a:off x="2667190" y="156341"/>
        <a:ext cx="4698236" cy="802898"/>
      </dsp:txXfrm>
    </dsp:sp>
    <dsp:sp modelId="{4191A1C9-8CA8-4E8E-852C-0083E03A2B25}">
      <dsp:nvSpPr>
        <dsp:cNvPr id="0" name=""/>
        <dsp:cNvSpPr/>
      </dsp:nvSpPr>
      <dsp:spPr>
        <a:xfrm>
          <a:off x="0" y="1685"/>
          <a:ext cx="2667190" cy="111221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tr-TR" sz="2600" kern="1200" dirty="0"/>
            <a:t>Akademik </a:t>
          </a:r>
        </a:p>
        <a:p>
          <a:pPr lvl="0" algn="ctr" defTabSz="1155700">
            <a:lnSpc>
              <a:spcPct val="90000"/>
            </a:lnSpc>
            <a:spcBef>
              <a:spcPct val="0"/>
            </a:spcBef>
            <a:spcAft>
              <a:spcPct val="35000"/>
            </a:spcAft>
          </a:pPr>
          <a:r>
            <a:rPr lang="tr-TR" sz="2600" kern="1200" dirty="0"/>
            <a:t>Gelişim </a:t>
          </a:r>
        </a:p>
      </dsp:txBody>
      <dsp:txXfrm>
        <a:off x="54294" y="55979"/>
        <a:ext cx="2558602" cy="1003623"/>
      </dsp:txXfrm>
    </dsp:sp>
    <dsp:sp modelId="{10D5945D-00A7-4C21-9E0A-EAA93606EA59}">
      <dsp:nvSpPr>
        <dsp:cNvPr id="0" name=""/>
        <dsp:cNvSpPr/>
      </dsp:nvSpPr>
      <dsp:spPr>
        <a:xfrm rot="5400000">
          <a:off x="4593141" y="-645223"/>
          <a:ext cx="889768" cy="4741671"/>
        </a:xfrm>
        <a:prstGeom prst="round2SameRect">
          <a:avLst/>
        </a:prstGeom>
        <a:solidFill>
          <a:srgbClr val="FFC00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tr-TR" sz="900" kern="1200" dirty="0"/>
            <a:t>Kariyer Farkındalığı</a:t>
          </a:r>
        </a:p>
        <a:p>
          <a:pPr marL="57150" lvl="1" indent="-57150" algn="l" defTabSz="400050">
            <a:lnSpc>
              <a:spcPct val="90000"/>
            </a:lnSpc>
            <a:spcBef>
              <a:spcPct val="0"/>
            </a:spcBef>
            <a:spcAft>
              <a:spcPct val="15000"/>
            </a:spcAft>
            <a:buChar char="••"/>
          </a:pPr>
          <a:r>
            <a:rPr lang="tr-TR" sz="900" kern="1200" dirty="0"/>
            <a:t>Kariyer Hazırlığı</a:t>
          </a:r>
        </a:p>
        <a:p>
          <a:pPr marL="57150" lvl="1" indent="-57150" algn="l" defTabSz="400050">
            <a:lnSpc>
              <a:spcPct val="90000"/>
            </a:lnSpc>
            <a:spcBef>
              <a:spcPct val="0"/>
            </a:spcBef>
            <a:spcAft>
              <a:spcPct val="15000"/>
            </a:spcAft>
            <a:buChar char="••"/>
          </a:pPr>
          <a:r>
            <a:rPr lang="tr-TR" sz="900" kern="1200" dirty="0"/>
            <a:t>Kariyer Planlama</a:t>
          </a:r>
        </a:p>
      </dsp:txBody>
      <dsp:txXfrm rot="-5400000">
        <a:off x="2667190" y="1324163"/>
        <a:ext cx="4698236" cy="802898"/>
      </dsp:txXfrm>
    </dsp:sp>
    <dsp:sp modelId="{D32FB424-1551-456C-86CD-870DF6780AC9}">
      <dsp:nvSpPr>
        <dsp:cNvPr id="0" name=""/>
        <dsp:cNvSpPr/>
      </dsp:nvSpPr>
      <dsp:spPr>
        <a:xfrm>
          <a:off x="0" y="1169506"/>
          <a:ext cx="2667190" cy="1112211"/>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tr-TR" sz="2600" kern="1200" dirty="0"/>
            <a:t>Kariyer Gelişimi </a:t>
          </a:r>
        </a:p>
      </dsp:txBody>
      <dsp:txXfrm>
        <a:off x="54294" y="1223800"/>
        <a:ext cx="2558602" cy="1003623"/>
      </dsp:txXfrm>
    </dsp:sp>
    <dsp:sp modelId="{8616626C-9677-4658-A81E-41D13C33D37A}">
      <dsp:nvSpPr>
        <dsp:cNvPr id="0" name=""/>
        <dsp:cNvSpPr/>
      </dsp:nvSpPr>
      <dsp:spPr>
        <a:xfrm rot="5400000">
          <a:off x="4593141" y="522598"/>
          <a:ext cx="889768" cy="4741671"/>
        </a:xfrm>
        <a:prstGeom prst="round2SameRect">
          <a:avLst/>
        </a:prstGeom>
        <a:solidFill>
          <a:schemeClr val="accent4">
            <a:lumMod val="60000"/>
            <a:lumOff val="4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tr-TR" sz="900" kern="1200" dirty="0"/>
            <a:t>Benlik Farkındalığı Geliştirme</a:t>
          </a:r>
        </a:p>
        <a:p>
          <a:pPr marL="57150" lvl="1" indent="-57150" algn="l" defTabSz="400050">
            <a:lnSpc>
              <a:spcPct val="90000"/>
            </a:lnSpc>
            <a:spcBef>
              <a:spcPct val="0"/>
            </a:spcBef>
            <a:spcAft>
              <a:spcPct val="15000"/>
            </a:spcAft>
            <a:buChar char="••"/>
          </a:pPr>
          <a:r>
            <a:rPr lang="tr-TR" sz="900" kern="1200" dirty="0"/>
            <a:t>Duyguları Anlama ve Yönetme</a:t>
          </a:r>
        </a:p>
        <a:p>
          <a:pPr marL="57150" lvl="1" indent="-57150" algn="l" defTabSz="400050">
            <a:lnSpc>
              <a:spcPct val="90000"/>
            </a:lnSpc>
            <a:spcBef>
              <a:spcPct val="0"/>
            </a:spcBef>
            <a:spcAft>
              <a:spcPct val="15000"/>
            </a:spcAft>
            <a:buChar char="••"/>
          </a:pPr>
          <a:r>
            <a:rPr lang="tr-TR" sz="900" kern="1200" dirty="0"/>
            <a:t>Kişiler Arası Beceriler</a:t>
          </a:r>
        </a:p>
        <a:p>
          <a:pPr marL="57150" lvl="1" indent="-57150" algn="l" defTabSz="400050">
            <a:lnSpc>
              <a:spcPct val="90000"/>
            </a:lnSpc>
            <a:spcBef>
              <a:spcPct val="0"/>
            </a:spcBef>
            <a:spcAft>
              <a:spcPct val="15000"/>
            </a:spcAft>
            <a:buChar char="••"/>
          </a:pPr>
          <a:r>
            <a:rPr lang="tr-TR" sz="900" kern="1200" dirty="0"/>
            <a:t>Karar Verme</a:t>
          </a:r>
        </a:p>
        <a:p>
          <a:pPr marL="57150" lvl="1" indent="-57150" algn="l" defTabSz="400050">
            <a:lnSpc>
              <a:spcPct val="90000"/>
            </a:lnSpc>
            <a:spcBef>
              <a:spcPct val="0"/>
            </a:spcBef>
            <a:spcAft>
              <a:spcPct val="15000"/>
            </a:spcAft>
            <a:buChar char="••"/>
          </a:pPr>
          <a:r>
            <a:rPr lang="tr-TR" sz="900" kern="1200" dirty="0"/>
            <a:t>Kişisel Güvenliğini Sağlama</a:t>
          </a:r>
        </a:p>
      </dsp:txBody>
      <dsp:txXfrm rot="-5400000">
        <a:off x="2667190" y="2491985"/>
        <a:ext cx="4698236" cy="802898"/>
      </dsp:txXfrm>
    </dsp:sp>
    <dsp:sp modelId="{02D40493-61EC-4733-933D-A50447032BEA}">
      <dsp:nvSpPr>
        <dsp:cNvPr id="0" name=""/>
        <dsp:cNvSpPr/>
      </dsp:nvSpPr>
      <dsp:spPr>
        <a:xfrm>
          <a:off x="0" y="2337328"/>
          <a:ext cx="2667190" cy="1112211"/>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tr-TR" sz="2600" kern="1200" dirty="0"/>
            <a:t>Sosyal- Duygusal Gelişim </a:t>
          </a:r>
        </a:p>
      </dsp:txBody>
      <dsp:txXfrm>
        <a:off x="54294" y="2391622"/>
        <a:ext cx="2558602" cy="100362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23.11.2021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23.11.2021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23.11.2021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23.11.2021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23.11.2021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23.11.2021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23.11.2021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23.11.2021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t>23.11.2021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23.11.2021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23.11.2021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t>23.11.2021</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628801"/>
            <a:ext cx="7772400" cy="1971650"/>
          </a:xfrm>
        </p:spPr>
        <p:txBody>
          <a:bodyPr>
            <a:normAutofit fontScale="90000"/>
          </a:bodyPr>
          <a:lstStyle/>
          <a:p>
            <a:r>
              <a:rPr lang="tr-TR" dirty="0" smtClean="0"/>
              <a:t>Millî Eğitim Bakanlığı Özel Eğitim ve Rehberlik Hizmetleri Genel Müdürlüğü</a:t>
            </a:r>
            <a:endParaRPr lang="tr-TR" dirty="0"/>
          </a:p>
        </p:txBody>
      </p:sp>
      <p:sp>
        <p:nvSpPr>
          <p:cNvPr id="3" name="Alt Başlık 2"/>
          <p:cNvSpPr>
            <a:spLocks noGrp="1"/>
          </p:cNvSpPr>
          <p:nvPr>
            <p:ph type="subTitle" idx="1"/>
          </p:nvPr>
        </p:nvSpPr>
        <p:spPr/>
        <p:txBody>
          <a:bodyPr/>
          <a:lstStyle/>
          <a:p>
            <a:r>
              <a:rPr lang="tr-TR" dirty="0" smtClean="0"/>
              <a:t>SINIF REHBERLİK PROGRAMI VE ETKİNLİKLERİNİN UYGULANMASI</a:t>
            </a:r>
            <a:endParaRPr lang="tr-TR" dirty="0"/>
          </a:p>
        </p:txBody>
      </p:sp>
      <p:pic>
        <p:nvPicPr>
          <p:cNvPr id="307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58924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615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4">
            <a:extLst>
              <a:ext uri="{FF2B5EF4-FFF2-40B4-BE49-F238E27FC236}">
                <a16:creationId xmlns="" xmlns:a16="http://schemas.microsoft.com/office/drawing/2014/main" xmlns:lc="http://schemas.openxmlformats.org/drawingml/2006/lockedCanvas" id="{AFA90663-C430-415E-B897-34EEBC06A5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9" y="2472376"/>
            <a:ext cx="6336704" cy="3622562"/>
          </a:xfrm>
          <a:prstGeom prst="rect">
            <a:avLst/>
          </a:prstGeom>
        </p:spPr>
      </p:pic>
      <p:sp>
        <p:nvSpPr>
          <p:cNvPr id="2" name="Başlık 1"/>
          <p:cNvSpPr>
            <a:spLocks noGrp="1"/>
          </p:cNvSpPr>
          <p:nvPr>
            <p:ph type="title"/>
          </p:nvPr>
        </p:nvSpPr>
        <p:spPr/>
        <p:txBody>
          <a:bodyPr>
            <a:normAutofit/>
          </a:bodyPr>
          <a:lstStyle/>
          <a:p>
            <a:r>
              <a:rPr lang="tr-TR" sz="2800" dirty="0"/>
              <a:t>Dijital Sınıf Rehberlik Etkinlikleri Platformu</a:t>
            </a:r>
            <a:br>
              <a:rPr lang="tr-TR" sz="2800" dirty="0"/>
            </a:br>
            <a:r>
              <a:rPr lang="tr-TR" sz="2800" dirty="0"/>
              <a:t>DİSREP</a:t>
            </a:r>
            <a:endParaRPr lang="tr-TR" sz="2800" dirty="0"/>
          </a:p>
        </p:txBody>
      </p:sp>
    </p:spTree>
    <p:extLst>
      <p:ext uri="{BB962C8B-B14F-4D97-AF65-F5344CB8AC3E}">
        <p14:creationId xmlns:p14="http://schemas.microsoft.com/office/powerpoint/2010/main" val="357350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dirty="0"/>
              <a:t>Sınıf rehberlik programındaki kazanımların öğrenciye aktarılmasında grup rehberliği etkinliklerinin önemi büyüktür. </a:t>
            </a:r>
            <a:endParaRPr lang="tr-TR" dirty="0" smtClean="0"/>
          </a:p>
        </p:txBody>
      </p:sp>
      <p:sp>
        <p:nvSpPr>
          <p:cNvPr id="2" name="Başlık 1"/>
          <p:cNvSpPr>
            <a:spLocks noGrp="1"/>
          </p:cNvSpPr>
          <p:nvPr>
            <p:ph type="title"/>
          </p:nvPr>
        </p:nvSpPr>
        <p:spPr/>
        <p:txBody>
          <a:bodyPr>
            <a:normAutofit/>
          </a:bodyPr>
          <a:lstStyle/>
          <a:p>
            <a:r>
              <a:rPr lang="tr-TR" sz="2800" dirty="0" smtClean="0"/>
              <a:t>SINIF REHBERLİK PROGRAMI’NIN UYGULANMASI</a:t>
            </a:r>
            <a:endParaRPr lang="tr-TR" sz="2800" dirty="0"/>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805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2067" y="2636912"/>
            <a:ext cx="7408333" cy="3489251"/>
          </a:xfrm>
        </p:spPr>
        <p:txBody>
          <a:bodyPr>
            <a:normAutofit fontScale="92500"/>
          </a:bodyPr>
          <a:lstStyle/>
          <a:p>
            <a:pPr marL="0" indent="0" algn="just">
              <a:buNone/>
            </a:pPr>
            <a:r>
              <a:rPr lang="tr-TR" dirty="0"/>
              <a:t>Programda yer alan kazanımlara ilişkin etkinliklerin </a:t>
            </a:r>
            <a:r>
              <a:rPr lang="tr-TR" b="1" dirty="0"/>
              <a:t>çoğunun sınıf rehber öğretmenleri </a:t>
            </a:r>
            <a:r>
              <a:rPr lang="tr-TR" dirty="0"/>
              <a:t>tarafından, </a:t>
            </a:r>
            <a:r>
              <a:rPr lang="tr-TR" b="1" dirty="0"/>
              <a:t>belirli kazanımlara ilişkin etkinliklerin ise okul </a:t>
            </a:r>
            <a:r>
              <a:rPr lang="tr-TR" b="1" dirty="0" smtClean="0"/>
              <a:t>rehber öğretmeni/psikolojik danışmanı</a:t>
            </a:r>
            <a:r>
              <a:rPr lang="tr-TR" dirty="0" smtClean="0"/>
              <a:t> </a:t>
            </a:r>
            <a:r>
              <a:rPr lang="tr-TR" dirty="0"/>
              <a:t>tarafından uygulanması gerekmektedir. Sınıf Rehberlik Programı’nda okul rehberlik </a:t>
            </a:r>
            <a:r>
              <a:rPr lang="tr-TR" dirty="0" smtClean="0"/>
              <a:t>öğretmeni/psikolojik danışmanı </a:t>
            </a:r>
            <a:r>
              <a:rPr lang="tr-TR" dirty="0"/>
              <a:t>tarafından özellikle uygulanması belirtilen kazanımlar açıklamalar bölümünde belirtilmiş, bu kazanımlar dışındaki diğer kazanımlara yönelik etkinlikler; okul öncesinde okul öncesi öğretmeni, ilkokulda sınıf öğretmeni, ortaokul ve liselerde sınıf rehber öğretmenleri tarafından uygulanacaktır.</a:t>
            </a:r>
          </a:p>
          <a:p>
            <a:endParaRPr lang="tr-TR" dirty="0"/>
          </a:p>
        </p:txBody>
      </p:sp>
      <p:sp>
        <p:nvSpPr>
          <p:cNvPr id="2" name="Başlık 1"/>
          <p:cNvSpPr>
            <a:spLocks noGrp="1"/>
          </p:cNvSpPr>
          <p:nvPr>
            <p:ph type="title"/>
          </p:nvPr>
        </p:nvSpPr>
        <p:spPr/>
        <p:txBody>
          <a:bodyPr>
            <a:normAutofit/>
          </a:bodyPr>
          <a:lstStyle/>
          <a:p>
            <a:r>
              <a:rPr lang="tr-TR" sz="2800" dirty="0"/>
              <a:t>SINIF REHBERLİK PROGRAMI’NIN UYGULANMASI</a:t>
            </a:r>
          </a:p>
        </p:txBody>
      </p:sp>
    </p:spTree>
    <p:extLst>
      <p:ext uri="{BB962C8B-B14F-4D97-AF65-F5344CB8AC3E}">
        <p14:creationId xmlns:p14="http://schemas.microsoft.com/office/powerpoint/2010/main" val="1510233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3" y="2276872"/>
            <a:ext cx="5400600" cy="411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aşlık 1"/>
          <p:cNvSpPr>
            <a:spLocks noGrp="1"/>
          </p:cNvSpPr>
          <p:nvPr>
            <p:ph type="title"/>
          </p:nvPr>
        </p:nvSpPr>
        <p:spPr>
          <a:xfrm>
            <a:off x="457200" y="338328"/>
            <a:ext cx="8229600" cy="1252728"/>
          </a:xfrm>
        </p:spPr>
        <p:txBody>
          <a:bodyPr>
            <a:normAutofit/>
          </a:bodyPr>
          <a:lstStyle/>
          <a:p>
            <a:r>
              <a:rPr lang="tr-TR" sz="2800" dirty="0"/>
              <a:t>SINIF REHBERLİK PROGRAMI’NIN </a:t>
            </a:r>
            <a:r>
              <a:rPr lang="tr-TR" sz="2800" dirty="0" smtClean="0"/>
              <a:t>UYGULANMASI</a:t>
            </a:r>
            <a:br>
              <a:rPr lang="tr-TR" sz="2800" dirty="0" smtClean="0"/>
            </a:br>
            <a:endParaRPr lang="tr-TR" sz="2800" dirty="0"/>
          </a:p>
        </p:txBody>
      </p:sp>
      <p:sp>
        <p:nvSpPr>
          <p:cNvPr id="2" name="Dikdörtgen 1"/>
          <p:cNvSpPr/>
          <p:nvPr/>
        </p:nvSpPr>
        <p:spPr>
          <a:xfrm>
            <a:off x="971600" y="1628800"/>
            <a:ext cx="7560840" cy="646331"/>
          </a:xfrm>
          <a:prstGeom prst="rect">
            <a:avLst/>
          </a:prstGeom>
        </p:spPr>
        <p:txBody>
          <a:bodyPr wrap="square">
            <a:spAutoFit/>
          </a:bodyPr>
          <a:lstStyle/>
          <a:p>
            <a:pPr algn="ctr"/>
            <a:r>
              <a:rPr lang="tr-TR" dirty="0" smtClean="0"/>
              <a:t>-Okul Rehber Öğretmeni/Psikolojik Danışmanın Uygulayacağı Kazanımlar ve Haftaları-</a:t>
            </a:r>
            <a:endParaRPr lang="tr-TR" dirty="0"/>
          </a:p>
        </p:txBody>
      </p:sp>
    </p:spTree>
    <p:extLst>
      <p:ext uri="{BB962C8B-B14F-4D97-AF65-F5344CB8AC3E}">
        <p14:creationId xmlns:p14="http://schemas.microsoft.com/office/powerpoint/2010/main" val="1220521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lgn="just">
              <a:buNone/>
            </a:pPr>
            <a:r>
              <a:rPr lang="tr-TR" dirty="0"/>
              <a:t>Programdaki kazanımların sırası ve bu kazanımlara ilişkin etkinliklerin yapılacağı haftalar uyum (oryantasyon) süreci, dönem içi ara tatiller, belirli günler ve haftalar, sınav dönemleri, üst öğretim kurumuna geçiş dönemleri, kazanımların ön koşullarının sağlanmış olması gibi belirli dönemler dikkate alınarak hazırlanmıştır.</a:t>
            </a:r>
            <a:r>
              <a:rPr lang="tr-TR" b="1" dirty="0"/>
              <a:t> Bununla birlikte sınıf rehber öğretmenleri ve okul </a:t>
            </a:r>
            <a:r>
              <a:rPr lang="tr-TR" b="1" dirty="0" smtClean="0"/>
              <a:t>rehber öğretmenleri/psikolojik danışmanları </a:t>
            </a:r>
            <a:r>
              <a:rPr lang="tr-TR" b="1" dirty="0"/>
              <a:t>Millî Eğitim Bakanlığının önceliklerine, bölge, il, okul ve öğrenci özellikleri ve ihtiyaçlarına göre kazanımların sırasında ve uygulama haftalarında değişiklik yapabilirler</a:t>
            </a:r>
            <a:r>
              <a:rPr lang="tr-TR" b="1" dirty="0" smtClean="0"/>
              <a:t>.</a:t>
            </a:r>
            <a:endParaRPr lang="tr-TR" b="1" dirty="0"/>
          </a:p>
          <a:p>
            <a:endParaRPr lang="tr-TR" dirty="0"/>
          </a:p>
        </p:txBody>
      </p:sp>
      <p:sp>
        <p:nvSpPr>
          <p:cNvPr id="2" name="Başlık 1"/>
          <p:cNvSpPr>
            <a:spLocks noGrp="1"/>
          </p:cNvSpPr>
          <p:nvPr>
            <p:ph type="title"/>
          </p:nvPr>
        </p:nvSpPr>
        <p:spPr/>
        <p:txBody>
          <a:bodyPr>
            <a:normAutofit/>
          </a:bodyPr>
          <a:lstStyle/>
          <a:p>
            <a:r>
              <a:rPr lang="tr-TR" sz="2800" dirty="0"/>
              <a:t>SINIF REHBERLİK PROGRAMI’NIN UYGULANMASI</a:t>
            </a:r>
          </a:p>
        </p:txBody>
      </p:sp>
    </p:spTree>
    <p:extLst>
      <p:ext uri="{BB962C8B-B14F-4D97-AF65-F5344CB8AC3E}">
        <p14:creationId xmlns:p14="http://schemas.microsoft.com/office/powerpoint/2010/main" val="411186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lgn="just">
              <a:buNone/>
            </a:pPr>
            <a:r>
              <a:rPr lang="tr-TR" dirty="0"/>
              <a:t>Unutulmaması gereken önemli bir nokta  tüm etkinliklerin </a:t>
            </a:r>
            <a:r>
              <a:rPr lang="tr-TR" b="1" dirty="0"/>
              <a:t>“örnek” </a:t>
            </a:r>
            <a:r>
              <a:rPr lang="tr-TR" dirty="0"/>
              <a:t>etkinlikler olduğudur. Okul </a:t>
            </a:r>
            <a:r>
              <a:rPr lang="tr-TR" dirty="0" smtClean="0"/>
              <a:t>psikolojik danışmanları/rehber öğretmenleri </a:t>
            </a:r>
            <a:r>
              <a:rPr lang="tr-TR" dirty="0"/>
              <a:t>ve </a:t>
            </a:r>
            <a:r>
              <a:rPr lang="tr-TR" dirty="0" smtClean="0"/>
              <a:t>sınıf rehber öğretmenleri, </a:t>
            </a:r>
            <a:r>
              <a:rPr lang="tr-TR" b="1" dirty="0" smtClean="0"/>
              <a:t>sınıf </a:t>
            </a:r>
            <a:r>
              <a:rPr lang="tr-TR" b="1" dirty="0"/>
              <a:t>rehberlik programlarına ve kazanımlara bağlı kalmak kaydıyla,</a:t>
            </a:r>
            <a:r>
              <a:rPr lang="tr-TR" dirty="0"/>
              <a:t> kendi görev yaptığı bölgenin, okulun, sınıfın şartlarını ve ihtiyaçlarını göz önünde bulundurarak özgün etkinlikler geliştirebilir ve bunları kullanabilir. Örnek etkinliklerin geliştirilmesinde dikkat edilmesi gereken hususlara </a:t>
            </a:r>
            <a:r>
              <a:rPr lang="tr-TR" dirty="0" smtClean="0"/>
              <a:t>etkinlik kitaplarında </a:t>
            </a:r>
            <a:r>
              <a:rPr lang="tr-TR" dirty="0"/>
              <a:t>yer verilmiştir.</a:t>
            </a:r>
          </a:p>
          <a:p>
            <a:endParaRPr lang="tr-TR" dirty="0"/>
          </a:p>
        </p:txBody>
      </p:sp>
      <p:sp>
        <p:nvSpPr>
          <p:cNvPr id="2" name="Başlık 1"/>
          <p:cNvSpPr>
            <a:spLocks noGrp="1"/>
          </p:cNvSpPr>
          <p:nvPr>
            <p:ph type="title"/>
          </p:nvPr>
        </p:nvSpPr>
        <p:spPr/>
        <p:txBody>
          <a:bodyPr>
            <a:normAutofit/>
          </a:bodyPr>
          <a:lstStyle/>
          <a:p>
            <a:r>
              <a:rPr lang="tr-TR" sz="2800" dirty="0"/>
              <a:t>SINIF REHBERLİK PROGRAMI’NIN UYGULANMASI</a:t>
            </a:r>
          </a:p>
        </p:txBody>
      </p:sp>
    </p:spTree>
    <p:extLst>
      <p:ext uri="{BB962C8B-B14F-4D97-AF65-F5344CB8AC3E}">
        <p14:creationId xmlns:p14="http://schemas.microsoft.com/office/powerpoint/2010/main" val="48420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a:t>Her bir kazanıma ilişkin etkinliğin uygulanacağı günden </a:t>
            </a:r>
            <a:r>
              <a:rPr lang="tr-TR" dirty="0" smtClean="0"/>
              <a:t>önce </a:t>
            </a:r>
            <a:r>
              <a:rPr lang="tr-TR" dirty="0"/>
              <a:t>okunması gerekmektedir. </a:t>
            </a:r>
            <a:endParaRPr lang="tr-TR" dirty="0" smtClean="0"/>
          </a:p>
          <a:p>
            <a:pPr marL="0" indent="0" algn="just">
              <a:buNone/>
            </a:pPr>
            <a:r>
              <a:rPr lang="tr-TR" dirty="0" smtClean="0"/>
              <a:t>Bu </a:t>
            </a:r>
            <a:r>
              <a:rPr lang="tr-TR" dirty="0"/>
              <a:t>sayede ön hazırlık gerektiren etkinlikler için gerekli hazırlığın yapılması kolaylaşacaktır. </a:t>
            </a:r>
          </a:p>
        </p:txBody>
      </p:sp>
      <p:sp>
        <p:nvSpPr>
          <p:cNvPr id="2" name="Başlık 1"/>
          <p:cNvSpPr>
            <a:spLocks noGrp="1"/>
          </p:cNvSpPr>
          <p:nvPr>
            <p:ph type="title"/>
          </p:nvPr>
        </p:nvSpPr>
        <p:spPr/>
        <p:txBody>
          <a:bodyPr>
            <a:normAutofit/>
          </a:bodyPr>
          <a:lstStyle/>
          <a:p>
            <a:r>
              <a:rPr lang="tr-TR" sz="2800" dirty="0"/>
              <a:t>SINIF REHBERLİK PROGRAMI’NIN UYGULANMASI</a:t>
            </a: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42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smtClean="0"/>
              <a:t>Etkinliklerde yer alan araç gereçler </a:t>
            </a:r>
            <a:r>
              <a:rPr lang="tr-TR" dirty="0" smtClean="0"/>
              <a:t>kısmı </a:t>
            </a:r>
            <a:r>
              <a:rPr lang="tr-TR" dirty="0"/>
              <a:t>dikkatle </a:t>
            </a:r>
            <a:r>
              <a:rPr lang="tr-TR" dirty="0" smtClean="0"/>
              <a:t>incelenmeli </a:t>
            </a:r>
            <a:r>
              <a:rPr lang="tr-TR" dirty="0"/>
              <a:t>ve gerekli araç </a:t>
            </a:r>
            <a:r>
              <a:rPr lang="tr-TR" dirty="0" smtClean="0"/>
              <a:t>gereçler </a:t>
            </a:r>
            <a:r>
              <a:rPr lang="tr-TR" dirty="0"/>
              <a:t>etkinliğin uygulanacağı güne kadar hazır hale </a:t>
            </a:r>
            <a:r>
              <a:rPr lang="tr-TR" dirty="0" smtClean="0"/>
              <a:t>getirilmelidir.</a:t>
            </a:r>
            <a:endParaRPr lang="tr-TR" dirty="0"/>
          </a:p>
          <a:p>
            <a:endParaRPr lang="tr-TR" dirty="0"/>
          </a:p>
        </p:txBody>
      </p:sp>
      <p:sp>
        <p:nvSpPr>
          <p:cNvPr id="2" name="Başlık 1"/>
          <p:cNvSpPr>
            <a:spLocks noGrp="1"/>
          </p:cNvSpPr>
          <p:nvPr>
            <p:ph type="title"/>
          </p:nvPr>
        </p:nvSpPr>
        <p:spPr/>
        <p:txBody>
          <a:bodyPr>
            <a:normAutofit/>
          </a:bodyPr>
          <a:lstStyle/>
          <a:p>
            <a:r>
              <a:rPr lang="tr-TR" sz="2800" dirty="0"/>
              <a:t>SINIF REHBERLİK PROGRAMI’NIN UYGULANMASI</a:t>
            </a: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13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dirty="0"/>
              <a:t>Uygulayıcı için ön hazırlık </a:t>
            </a:r>
            <a:r>
              <a:rPr lang="tr-TR" dirty="0" smtClean="0"/>
              <a:t>kısmı dikkatle </a:t>
            </a:r>
            <a:r>
              <a:rPr lang="tr-TR" dirty="0" smtClean="0"/>
              <a:t>incelenmeli ve </a:t>
            </a:r>
            <a:r>
              <a:rPr lang="tr-TR" dirty="0"/>
              <a:t>gerekli </a:t>
            </a:r>
            <a:r>
              <a:rPr lang="tr-TR" dirty="0" smtClean="0"/>
              <a:t>düzenlemeler </a:t>
            </a:r>
            <a:r>
              <a:rPr lang="tr-TR" dirty="0"/>
              <a:t>uygulama öncesi </a:t>
            </a:r>
            <a:r>
              <a:rPr lang="tr-TR" dirty="0" smtClean="0"/>
              <a:t>yapılmalıdır.</a:t>
            </a:r>
            <a:endParaRPr lang="tr-TR" dirty="0"/>
          </a:p>
          <a:p>
            <a:pPr marL="0" indent="0" algn="just">
              <a:buNone/>
            </a:pPr>
            <a:r>
              <a:rPr lang="tr-TR" dirty="0"/>
              <a:t>Süreç </a:t>
            </a:r>
            <a:r>
              <a:rPr lang="tr-TR" dirty="0" smtClean="0"/>
              <a:t>kısmı </a:t>
            </a:r>
            <a:r>
              <a:rPr lang="tr-TR" dirty="0"/>
              <a:t>en az bir kez </a:t>
            </a:r>
            <a:r>
              <a:rPr lang="tr-TR" dirty="0" smtClean="0"/>
              <a:t>mutlaka okunmalıdır.</a:t>
            </a:r>
            <a:endParaRPr lang="tr-TR" dirty="0"/>
          </a:p>
        </p:txBody>
      </p:sp>
      <p:sp>
        <p:nvSpPr>
          <p:cNvPr id="2" name="Başlık 1"/>
          <p:cNvSpPr>
            <a:spLocks noGrp="1"/>
          </p:cNvSpPr>
          <p:nvPr>
            <p:ph type="title"/>
          </p:nvPr>
        </p:nvSpPr>
        <p:spPr/>
        <p:txBody>
          <a:bodyPr>
            <a:normAutofit/>
          </a:bodyPr>
          <a:lstStyle/>
          <a:p>
            <a:r>
              <a:rPr lang="tr-TR" sz="2800" dirty="0"/>
              <a:t>SINIF REHBERLİK PROGRAMI’NIN UYGULANMASI</a:t>
            </a: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144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dirty="0" smtClean="0"/>
              <a:t>İhtiyaç </a:t>
            </a:r>
            <a:r>
              <a:rPr lang="tr-TR" dirty="0"/>
              <a:t>duyulması halinde </a:t>
            </a:r>
            <a:r>
              <a:rPr lang="tr-TR" dirty="0" smtClean="0"/>
              <a:t>kullanabileceğiniz </a:t>
            </a:r>
            <a:r>
              <a:rPr lang="tr-TR" dirty="0"/>
              <a:t>alternatif </a:t>
            </a:r>
            <a:r>
              <a:rPr lang="tr-TR" dirty="0" smtClean="0"/>
              <a:t>yöntemlerin </a:t>
            </a:r>
            <a:r>
              <a:rPr lang="tr-TR" dirty="0"/>
              <a:t>ve </a:t>
            </a:r>
            <a:r>
              <a:rPr lang="tr-TR" dirty="0" smtClean="0"/>
              <a:t>özel </a:t>
            </a:r>
            <a:r>
              <a:rPr lang="tr-TR" dirty="0" err="1"/>
              <a:t>gereksinimli</a:t>
            </a:r>
            <a:r>
              <a:rPr lang="tr-TR" dirty="0"/>
              <a:t> öğrencileriniz için yapabileceğiniz düzenlemelerin yer aldığı uygulayıcıya not </a:t>
            </a:r>
            <a:r>
              <a:rPr lang="tr-TR" dirty="0" smtClean="0"/>
              <a:t>kısmı dikkatle okunmalıdır.</a:t>
            </a:r>
            <a:endParaRPr lang="tr-TR" dirty="0"/>
          </a:p>
          <a:p>
            <a:pPr marL="0" indent="0" algn="just">
              <a:buNone/>
            </a:pPr>
            <a:endParaRPr lang="tr-TR" dirty="0" smtClean="0"/>
          </a:p>
          <a:p>
            <a:pPr marL="0" indent="0" algn="just">
              <a:buNone/>
            </a:pPr>
            <a:r>
              <a:rPr lang="tr-TR" dirty="0" smtClean="0"/>
              <a:t>Etkinlikte </a:t>
            </a:r>
            <a:r>
              <a:rPr lang="tr-TR" dirty="0"/>
              <a:t>öğrencilere bilgi ya da geribildirim verilebilmesi için hazırlanmış olan </a:t>
            </a:r>
            <a:r>
              <a:rPr lang="tr-TR" dirty="0" smtClean="0"/>
              <a:t>etkinlik bilgi notu etkinlik </a:t>
            </a:r>
            <a:r>
              <a:rPr lang="tr-TR" dirty="0" smtClean="0"/>
              <a:t>öncesinde incelenmelidir.</a:t>
            </a:r>
            <a:endParaRPr lang="tr-TR" dirty="0"/>
          </a:p>
        </p:txBody>
      </p:sp>
      <p:sp>
        <p:nvSpPr>
          <p:cNvPr id="2" name="Başlık 1"/>
          <p:cNvSpPr>
            <a:spLocks noGrp="1"/>
          </p:cNvSpPr>
          <p:nvPr>
            <p:ph type="title"/>
          </p:nvPr>
        </p:nvSpPr>
        <p:spPr/>
        <p:txBody>
          <a:bodyPr>
            <a:normAutofit/>
          </a:bodyPr>
          <a:lstStyle/>
          <a:p>
            <a:r>
              <a:rPr lang="tr-TR" sz="2800" dirty="0"/>
              <a:t>SINIF REHBERLİK PROGRAMI’NIN UYGULANMASI</a:t>
            </a:r>
          </a:p>
        </p:txBody>
      </p:sp>
    </p:spTree>
    <p:extLst>
      <p:ext uri="{BB962C8B-B14F-4D97-AF65-F5344CB8AC3E}">
        <p14:creationId xmlns:p14="http://schemas.microsoft.com/office/powerpoint/2010/main" val="1779228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smtClean="0"/>
              <a:t>1739 </a:t>
            </a:r>
            <a:r>
              <a:rPr lang="tr-TR" dirty="0"/>
              <a:t>sayılı Millî Eğitim Temel </a:t>
            </a:r>
            <a:r>
              <a:rPr lang="tr-TR" dirty="0" smtClean="0"/>
              <a:t>Kanunu</a:t>
            </a:r>
          </a:p>
          <a:p>
            <a:pPr algn="just"/>
            <a:r>
              <a:rPr lang="tr-TR" dirty="0" smtClean="0"/>
              <a:t>2023 </a:t>
            </a:r>
            <a:r>
              <a:rPr lang="tr-TR" dirty="0"/>
              <a:t>Eğitim </a:t>
            </a:r>
            <a:r>
              <a:rPr lang="tr-TR" dirty="0" smtClean="0"/>
              <a:t>Vizyonu</a:t>
            </a:r>
          </a:p>
        </p:txBody>
      </p:sp>
      <p:sp>
        <p:nvSpPr>
          <p:cNvPr id="2" name="Başlık 1"/>
          <p:cNvSpPr>
            <a:spLocks noGrp="1"/>
          </p:cNvSpPr>
          <p:nvPr>
            <p:ph type="title"/>
          </p:nvPr>
        </p:nvSpPr>
        <p:spPr/>
        <p:txBody>
          <a:bodyPr/>
          <a:lstStyle/>
          <a:p>
            <a:r>
              <a:rPr lang="tr-TR" dirty="0" smtClean="0"/>
              <a:t>Dayanak</a:t>
            </a:r>
            <a:endParaRPr lang="tr-TR" dirty="0"/>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373216"/>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740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2568041"/>
            <a:ext cx="7408333" cy="3633267"/>
          </a:xfrm>
        </p:spPr>
        <p:txBody>
          <a:bodyPr>
            <a:normAutofit/>
          </a:bodyPr>
          <a:lstStyle/>
          <a:p>
            <a:pPr marL="0" indent="0" algn="just">
              <a:buNone/>
            </a:pPr>
            <a:r>
              <a:rPr lang="tr-TR" dirty="0"/>
              <a:t>Örnek etkinliklerin süreç kısmında tüm basamaklar açık ve anlaşılır biçimde ifade edilmiştir ve birbirine bağlıdır. Bu nedenle etkinlik uygulanırken süreçteki hiçbir aşamanın atlanmamasına özen gösterilmesi etkinliğin amacına ulaşması açısından önemli görülmektedir.</a:t>
            </a:r>
          </a:p>
          <a:p>
            <a:pPr marL="0" indent="0" algn="just">
              <a:buNone/>
            </a:pPr>
            <a:endParaRPr lang="tr-TR" dirty="0"/>
          </a:p>
        </p:txBody>
      </p:sp>
      <p:sp>
        <p:nvSpPr>
          <p:cNvPr id="2" name="Başlık 1"/>
          <p:cNvSpPr>
            <a:spLocks noGrp="1"/>
          </p:cNvSpPr>
          <p:nvPr>
            <p:ph type="title"/>
          </p:nvPr>
        </p:nvSpPr>
        <p:spPr/>
        <p:txBody>
          <a:bodyPr>
            <a:normAutofit/>
          </a:bodyPr>
          <a:lstStyle/>
          <a:p>
            <a:r>
              <a:rPr lang="tr-TR" sz="2800" dirty="0"/>
              <a:t>SINIF REHBERLİK PROGRAMI’NIN UYGULANMASI</a:t>
            </a: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3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2067" y="2492896"/>
            <a:ext cx="7408333" cy="3633267"/>
          </a:xfrm>
        </p:spPr>
        <p:txBody>
          <a:bodyPr>
            <a:normAutofit/>
          </a:bodyPr>
          <a:lstStyle/>
          <a:p>
            <a:pPr marL="0" indent="0" algn="just">
              <a:buNone/>
            </a:pPr>
            <a:r>
              <a:rPr lang="tr-TR" dirty="0" smtClean="0"/>
              <a:t>Ders </a:t>
            </a:r>
            <a:r>
              <a:rPr lang="tr-TR" dirty="0"/>
              <a:t>süresi dikkate alınarak olabildiğince fazla gönüllü öğrenciyi sürece katmaya özen göstermek fakat katılım göstermek istemeyen öğrencileri sürece katmaya zorlamamanın etkililiği artıracağı önerilmektedir.</a:t>
            </a:r>
          </a:p>
          <a:p>
            <a:pPr marL="0" indent="0">
              <a:buNone/>
            </a:pPr>
            <a:endParaRPr lang="tr-TR" dirty="0"/>
          </a:p>
        </p:txBody>
      </p:sp>
      <p:sp>
        <p:nvSpPr>
          <p:cNvPr id="2" name="Başlık 1"/>
          <p:cNvSpPr>
            <a:spLocks noGrp="1"/>
          </p:cNvSpPr>
          <p:nvPr>
            <p:ph type="title"/>
          </p:nvPr>
        </p:nvSpPr>
        <p:spPr/>
        <p:txBody>
          <a:bodyPr>
            <a:normAutofit/>
          </a:bodyPr>
          <a:lstStyle/>
          <a:p>
            <a:r>
              <a:rPr lang="tr-TR" sz="2800" dirty="0"/>
              <a:t>SINIF REHBERLİK PROGRAMI’NIN UYGULANMASI</a:t>
            </a:r>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301208"/>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14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a:t>İki hafta arka arkaya tekrar eden kazanımların içeriklerinin dikkatle incelenmesi, her bir haftada yalnızca o hafta ele alınması gereken konuları ele alıp diğer haftanın konularına değinilmemesi etkinliklerin çerçevesinin daha rahat çizilmesine yol gösterecektir</a:t>
            </a:r>
            <a:r>
              <a:rPr lang="tr-TR" dirty="0" smtClean="0"/>
              <a:t>. </a:t>
            </a:r>
            <a:endParaRPr lang="tr-TR" dirty="0"/>
          </a:p>
        </p:txBody>
      </p:sp>
      <p:sp>
        <p:nvSpPr>
          <p:cNvPr id="4" name="Başlık 1"/>
          <p:cNvSpPr>
            <a:spLocks noGrp="1"/>
          </p:cNvSpPr>
          <p:nvPr>
            <p:ph type="title"/>
          </p:nvPr>
        </p:nvSpPr>
        <p:spPr/>
        <p:txBody>
          <a:bodyPr>
            <a:normAutofit/>
          </a:bodyPr>
          <a:lstStyle/>
          <a:p>
            <a:r>
              <a:rPr lang="tr-TR" sz="2800" dirty="0"/>
              <a:t>SINIF REHBERLİK PROGRAMI’NIN UYGULANMASI</a:t>
            </a:r>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936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lgn="just">
              <a:buNone/>
            </a:pPr>
            <a:r>
              <a:rPr lang="tr-TR" dirty="0"/>
              <a:t>Kazanımlar bir bütün ve birbirini tamamlayıcı şekilde hazırlandığı için etkinliği yapılacak olan kazanım ön bilgiler içeriyorsa sınıf rehberlik programında o konuya ilişkin daha önceki sınıf düzeylerinde yer alan kazanımların dikkatle incelenmesi, eğer öğrencilerin etkinliğin uygulanması sırasında ihtiyaç duyacakları eksik bilgileri varsa etkinlik öncesinde ya da etkinliğin süresini olabildiğince az etkileyecek şekilde öğrencilere aktarılmasının etkinlik sürecini daha etkili hale getireceği düşünülmektedir.</a:t>
            </a:r>
          </a:p>
          <a:p>
            <a:endParaRPr lang="tr-TR" dirty="0"/>
          </a:p>
        </p:txBody>
      </p:sp>
      <p:sp>
        <p:nvSpPr>
          <p:cNvPr id="4" name="Başlık 1"/>
          <p:cNvSpPr>
            <a:spLocks noGrp="1"/>
          </p:cNvSpPr>
          <p:nvPr>
            <p:ph type="title"/>
          </p:nvPr>
        </p:nvSpPr>
        <p:spPr/>
        <p:txBody>
          <a:bodyPr>
            <a:normAutofit/>
          </a:bodyPr>
          <a:lstStyle/>
          <a:p>
            <a:r>
              <a:rPr lang="tr-TR" sz="2800" dirty="0"/>
              <a:t>SINIF REHBERLİK PROGRAMI’NIN UYGULANMASI</a:t>
            </a:r>
          </a:p>
        </p:txBody>
      </p:sp>
    </p:spTree>
    <p:extLst>
      <p:ext uri="{BB962C8B-B14F-4D97-AF65-F5344CB8AC3E}">
        <p14:creationId xmlns:p14="http://schemas.microsoft.com/office/powerpoint/2010/main" val="1400172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pPr marL="0" indent="0" algn="just">
              <a:buNone/>
            </a:pPr>
            <a:r>
              <a:rPr lang="tr-TR" dirty="0"/>
              <a:t>Örneğin, 2021-2022 Eğitim-Öğretim yılında 9. Sınıfta uygulayacağınız karakter güçleri ile ilgili bir etkinliğe ilişkin temel bilgiler sınıf rehberlik programında 7. sınıfta yer alabilir. Fakat bu dönemde 9. sınıfta öğrenim gören öğrenciler 7. sınıftayken bu program yürürlükte olmadığından öğrencilerinizin karakter güçlerine ilişkin bilgileri, etkinliğin uygulanabilmesi için yeterli olmayabilir. Bu durumda etkinliği uygulayacağınız dersten önceki bir zamanda karakter güçleriyle ilgili kısa bilgiler verebilir ya da öğrencilerden </a:t>
            </a:r>
            <a:r>
              <a:rPr lang="tr-TR" dirty="0" smtClean="0"/>
              <a:t>etkinliği </a:t>
            </a:r>
            <a:r>
              <a:rPr lang="tr-TR" dirty="0"/>
              <a:t>yapacağınız güne kadar bu konuda bilgi toplamalarını isteyebilirsiniz. Bunun dışında etkinliğinizin süresini planlayarak etkinlik öncesinde de kısaca karakter güçleri konusuna değinebilirsiniz. Program değişikliği sebebiyle 1-2 sene kadar bu tip durumların yaşanması beklenmektedir.</a:t>
            </a:r>
          </a:p>
          <a:p>
            <a:endParaRPr lang="tr-TR" dirty="0"/>
          </a:p>
        </p:txBody>
      </p:sp>
      <p:sp>
        <p:nvSpPr>
          <p:cNvPr id="4" name="Başlık 1"/>
          <p:cNvSpPr>
            <a:spLocks noGrp="1"/>
          </p:cNvSpPr>
          <p:nvPr>
            <p:ph type="title"/>
          </p:nvPr>
        </p:nvSpPr>
        <p:spPr/>
        <p:txBody>
          <a:bodyPr>
            <a:normAutofit/>
          </a:bodyPr>
          <a:lstStyle/>
          <a:p>
            <a:r>
              <a:rPr lang="tr-TR" sz="2800" dirty="0"/>
              <a:t>SINIF REHBERLİK PROGRAMI’NIN UYGULANMASI</a:t>
            </a:r>
          </a:p>
        </p:txBody>
      </p:sp>
    </p:spTree>
    <p:extLst>
      <p:ext uri="{BB962C8B-B14F-4D97-AF65-F5344CB8AC3E}">
        <p14:creationId xmlns:p14="http://schemas.microsoft.com/office/powerpoint/2010/main" val="4293400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dirty="0"/>
              <a:t>Özellikle sosyal duygusal gelişim alanında yer alan bazı konular öğrencilerin bir kısmı için hassasiyet içerebilir (</a:t>
            </a:r>
            <a:r>
              <a:rPr lang="tr-TR" dirty="0" err="1"/>
              <a:t>örn</a:t>
            </a:r>
            <a:r>
              <a:rPr lang="tr-TR" dirty="0"/>
              <a:t>. beden imgesi). Bu tip durumlarda öğrencilerin olumsuz etkilenmemeleri için her bir etkinliğin önceden okunması yoluyla risk teşkil eden </a:t>
            </a:r>
            <a:r>
              <a:rPr lang="tr-TR" dirty="0" smtClean="0"/>
              <a:t>durumlarda</a:t>
            </a:r>
            <a:r>
              <a:rPr lang="tr-TR" dirty="0" smtClean="0"/>
              <a:t> </a:t>
            </a:r>
            <a:r>
              <a:rPr lang="tr-TR" dirty="0"/>
              <a:t>sınıf içi öğrenci etkileşiminin kontrolü gibi düzenlemeler ile olumsuzlukların önüne geçilmesi sağlanabilir.</a:t>
            </a:r>
          </a:p>
          <a:p>
            <a:pPr marL="0" indent="0">
              <a:buNone/>
            </a:pPr>
            <a:endParaRPr lang="tr-TR" dirty="0"/>
          </a:p>
          <a:p>
            <a:endParaRPr lang="tr-TR" dirty="0"/>
          </a:p>
        </p:txBody>
      </p:sp>
      <p:sp>
        <p:nvSpPr>
          <p:cNvPr id="4" name="Başlık 1"/>
          <p:cNvSpPr>
            <a:spLocks noGrp="1"/>
          </p:cNvSpPr>
          <p:nvPr>
            <p:ph type="title"/>
          </p:nvPr>
        </p:nvSpPr>
        <p:spPr/>
        <p:txBody>
          <a:bodyPr>
            <a:normAutofit/>
          </a:bodyPr>
          <a:lstStyle/>
          <a:p>
            <a:r>
              <a:rPr lang="tr-TR" sz="2800" dirty="0"/>
              <a:t>SINIF REHBERLİK PROGRAMI’NIN UYGULANMASI</a:t>
            </a:r>
          </a:p>
        </p:txBody>
      </p:sp>
    </p:spTree>
    <p:extLst>
      <p:ext uri="{BB962C8B-B14F-4D97-AF65-F5344CB8AC3E}">
        <p14:creationId xmlns:p14="http://schemas.microsoft.com/office/powerpoint/2010/main" val="849971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err="1" smtClean="0"/>
              <a:t>DİSREP’ten</a:t>
            </a:r>
            <a:r>
              <a:rPr lang="tr-TR" dirty="0" smtClean="0"/>
              <a:t> faydalanılacaksa program ve etkinliğin tam metinlerinin detaylı incelemesi yapılmalıdır. Bu kaynaklar </a:t>
            </a:r>
            <a:r>
              <a:rPr lang="tr-TR" b="1" dirty="0" smtClean="0"/>
              <a:t>orgm.meb.gov.tr</a:t>
            </a:r>
            <a:r>
              <a:rPr lang="tr-TR" dirty="0" smtClean="0"/>
              <a:t> adresinde yer almaktadır.</a:t>
            </a:r>
          </a:p>
          <a:p>
            <a:pPr algn="just"/>
            <a:r>
              <a:rPr lang="tr-TR" dirty="0" smtClean="0"/>
              <a:t>Sınıf Rehberlik </a:t>
            </a:r>
            <a:r>
              <a:rPr lang="tr-TR" dirty="0" smtClean="0"/>
              <a:t>Programında okul psikolojik </a:t>
            </a:r>
            <a:r>
              <a:rPr lang="tr-TR" dirty="0" smtClean="0"/>
              <a:t>danışmanı/rehber öğretmeni </a:t>
            </a:r>
            <a:r>
              <a:rPr lang="tr-TR" dirty="0"/>
              <a:t>sorumlu olduğu kazanımları yıllık </a:t>
            </a:r>
            <a:r>
              <a:rPr lang="tr-TR" dirty="0" smtClean="0"/>
              <a:t>planına eklemelidir. Uyguladığı etkinlikleri e-rehberlik sistemine işlemelidir.</a:t>
            </a:r>
            <a:endParaRPr lang="tr-TR" dirty="0"/>
          </a:p>
        </p:txBody>
      </p:sp>
      <p:sp>
        <p:nvSpPr>
          <p:cNvPr id="4" name="Başlık 1"/>
          <p:cNvSpPr>
            <a:spLocks noGrp="1"/>
          </p:cNvSpPr>
          <p:nvPr>
            <p:ph type="title"/>
          </p:nvPr>
        </p:nvSpPr>
        <p:spPr/>
        <p:txBody>
          <a:bodyPr>
            <a:normAutofit/>
          </a:bodyPr>
          <a:lstStyle/>
          <a:p>
            <a:r>
              <a:rPr lang="tr-TR" sz="2800" dirty="0"/>
              <a:t>SINIF REHBERLİK PROGRAMI’NIN UYGULANMASI</a:t>
            </a:r>
          </a:p>
        </p:txBody>
      </p:sp>
    </p:spTree>
    <p:extLst>
      <p:ext uri="{BB962C8B-B14F-4D97-AF65-F5344CB8AC3E}">
        <p14:creationId xmlns:p14="http://schemas.microsoft.com/office/powerpoint/2010/main" val="3627580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564904"/>
            <a:ext cx="8229600" cy="3661867"/>
          </a:xfrm>
        </p:spPr>
        <p:txBody>
          <a:bodyPr/>
          <a:lstStyle/>
          <a:p>
            <a:pPr algn="just"/>
            <a:r>
              <a:rPr lang="tr-TR" dirty="0" smtClean="0"/>
              <a:t>Toplantılar,</a:t>
            </a:r>
          </a:p>
          <a:p>
            <a:pPr algn="just"/>
            <a:r>
              <a:rPr lang="tr-TR" dirty="0" smtClean="0"/>
              <a:t>Kurum ziyaretleri,</a:t>
            </a:r>
          </a:p>
          <a:p>
            <a:pPr algn="just"/>
            <a:r>
              <a:rPr lang="tr-TR" dirty="0" smtClean="0"/>
              <a:t>Bilgilendirici broşür yayın vs. ile </a:t>
            </a:r>
            <a:r>
              <a:rPr lang="tr-TR" b="1" dirty="0" smtClean="0"/>
              <a:t>tüm paydaşlar </a:t>
            </a:r>
            <a:r>
              <a:rPr lang="tr-TR" dirty="0" smtClean="0"/>
              <a:t>bilgilendirilmelidir.</a:t>
            </a:r>
            <a:endParaRPr lang="tr-TR" dirty="0"/>
          </a:p>
        </p:txBody>
      </p:sp>
      <p:sp>
        <p:nvSpPr>
          <p:cNvPr id="2" name="Başlık 1"/>
          <p:cNvSpPr>
            <a:spLocks noGrp="1"/>
          </p:cNvSpPr>
          <p:nvPr>
            <p:ph type="title"/>
          </p:nvPr>
        </p:nvSpPr>
        <p:spPr/>
        <p:txBody>
          <a:bodyPr>
            <a:normAutofit fontScale="90000"/>
          </a:bodyPr>
          <a:lstStyle/>
          <a:p>
            <a:r>
              <a:rPr lang="tr-TR" dirty="0" smtClean="0"/>
              <a:t>Rehberlik ve Araştırma Merkezlerinin Yapacağı Çalışmalar</a:t>
            </a:r>
            <a:endParaRPr lang="tr-TR" dirty="0"/>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301208"/>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135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916832"/>
            <a:ext cx="8229600" cy="4392488"/>
          </a:xfrm>
        </p:spPr>
        <p:txBody>
          <a:bodyPr>
            <a:normAutofit/>
          </a:bodyPr>
          <a:lstStyle/>
          <a:p>
            <a:pPr marL="0" indent="0" algn="just">
              <a:buNone/>
            </a:pPr>
            <a:r>
              <a:rPr lang="tr-TR" dirty="0"/>
              <a:t>Millî Eğitim Bakanlığı Rehberlik Ve Psikolojik Danışma Hizmetleri Yönetmeliği’nin sınıf rehber öğretmeninin görevleri başlıklı 23’üncü maddesinin a bendine göre; sınıf/şube rehber öğretmeninin sınıf rehberlik planını okul rehberlik ve psikolojik danışma programı ile sınıf rehberlik programı çerçevesinde hazırlayarak en geç ekim ayının ikinci haftasında eğitim kurumu müdürüne onaylatması ve plan dâhilinde uygulamalarını gerçekleştirmesi gerekmektedir. </a:t>
            </a:r>
          </a:p>
        </p:txBody>
      </p:sp>
      <p:sp>
        <p:nvSpPr>
          <p:cNvPr id="2" name="Başlık 1"/>
          <p:cNvSpPr>
            <a:spLocks noGrp="1"/>
          </p:cNvSpPr>
          <p:nvPr>
            <p:ph type="title"/>
          </p:nvPr>
        </p:nvSpPr>
        <p:spPr/>
        <p:txBody>
          <a:bodyPr>
            <a:normAutofit/>
          </a:bodyPr>
          <a:lstStyle/>
          <a:p>
            <a:r>
              <a:rPr lang="tr-TR" sz="2800" dirty="0" smtClean="0"/>
              <a:t>SINIF REHBERLİK HİZMETLERİ</a:t>
            </a:r>
            <a:endParaRPr lang="tr-TR" sz="2800" dirty="0"/>
          </a:p>
        </p:txBody>
      </p:sp>
    </p:spTree>
    <p:extLst>
      <p:ext uri="{BB962C8B-B14F-4D97-AF65-F5344CB8AC3E}">
        <p14:creationId xmlns:p14="http://schemas.microsoft.com/office/powerpoint/2010/main" val="4045234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060848"/>
            <a:ext cx="8229600" cy="4248472"/>
          </a:xfrm>
        </p:spPr>
        <p:txBody>
          <a:bodyPr>
            <a:normAutofit fontScale="40000" lnSpcReduction="20000"/>
          </a:bodyPr>
          <a:lstStyle/>
          <a:p>
            <a:pPr marL="0" indent="0" algn="just">
              <a:buNone/>
            </a:pPr>
            <a:r>
              <a:rPr lang="tr-TR" sz="6000" dirty="0" smtClean="0"/>
              <a:t>Ayrıca </a:t>
            </a:r>
            <a:r>
              <a:rPr lang="tr-TR" sz="6000" dirty="0"/>
              <a:t>Millî Eğitim Bakanlığı Yönetici ve Öğretmenlerinin Ders Ve Ek Ders Saatlerine İlişkin Karar’ın 6. maddesinin 5. fıkrasında “Okul öncesi ve sınıf öğretmenleri ile bölüm, atölye ve laboratuvar şefliği görevi verilen öğretmenler hariç olmak üzere, örgün eğitim kurumlarında ilgili mevzuatında belirtilen sosyal etkinlik faaliyetlerinde danışman öğretmen olarak görevlendirilen öğretmenler ile sınıf veya şube sorumluluğu verilen sınıf/şube rehber öğretmenlerinin bu görevlerinin haftada 2 saati ek ders görevi sayılır. Bu dersler, ders dağıtım çizelgesinde “Öğrenci Sosyal ve Kişilik Hizmetleri” adıyla gösterilir. Bu kapsamda aynı kişiye hem danışman öğretmenlik hem de sınıf/şube rehber öğretmenliği görevi verilmesi hâlinde sadece bir görev için ek ders ücreti ödenir.” denmektedir. </a:t>
            </a:r>
            <a:endParaRPr lang="tr-TR" dirty="0"/>
          </a:p>
        </p:txBody>
      </p:sp>
      <p:sp>
        <p:nvSpPr>
          <p:cNvPr id="2" name="Başlık 1"/>
          <p:cNvSpPr>
            <a:spLocks noGrp="1"/>
          </p:cNvSpPr>
          <p:nvPr>
            <p:ph type="title"/>
          </p:nvPr>
        </p:nvSpPr>
        <p:spPr/>
        <p:txBody>
          <a:bodyPr>
            <a:normAutofit/>
          </a:bodyPr>
          <a:lstStyle/>
          <a:p>
            <a:r>
              <a:rPr lang="tr-TR" sz="2800" dirty="0"/>
              <a:t>SINIF REHBERLİK HİZMETLERİ</a:t>
            </a:r>
          </a:p>
        </p:txBody>
      </p:sp>
    </p:spTree>
    <p:extLst>
      <p:ext uri="{BB962C8B-B14F-4D97-AF65-F5344CB8AC3E}">
        <p14:creationId xmlns:p14="http://schemas.microsoft.com/office/powerpoint/2010/main" val="135536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a:t>Sınıf Rehberlik Programı’nın her aşamasında soruna odaklı bir yaklaşımdan ziyade öğrencilerimizi gelecekte karşılaşabilecekleri sorunlara karşı hazırlıklı hâle getirmeyi amaçlayan, gelişimsel, yeterlik ve güç temelli bir yaklaşım benimsenmiştir.</a:t>
            </a:r>
          </a:p>
        </p:txBody>
      </p:sp>
      <p:sp>
        <p:nvSpPr>
          <p:cNvPr id="2" name="Başlık 1"/>
          <p:cNvSpPr>
            <a:spLocks noGrp="1"/>
          </p:cNvSpPr>
          <p:nvPr>
            <p:ph type="title"/>
          </p:nvPr>
        </p:nvSpPr>
        <p:spPr/>
        <p:txBody>
          <a:bodyPr/>
          <a:lstStyle/>
          <a:p>
            <a:r>
              <a:rPr lang="tr-TR" dirty="0" smtClean="0"/>
              <a:t>Amaç</a:t>
            </a:r>
            <a:endParaRPr lang="tr-TR" dirty="0"/>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57192"/>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336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996952"/>
            <a:ext cx="8229600" cy="2376264"/>
          </a:xfrm>
        </p:spPr>
        <p:txBody>
          <a:bodyPr>
            <a:normAutofit fontScale="55000" lnSpcReduction="20000"/>
          </a:bodyPr>
          <a:lstStyle/>
          <a:p>
            <a:pPr marL="0" indent="0" algn="just">
              <a:buNone/>
            </a:pPr>
            <a:r>
              <a:rPr lang="tr-TR" sz="3800" dirty="0" smtClean="0"/>
              <a:t>Söz konusu mevzuat hükümleri doğrultusunda haftalık ders çizelgelerinde rehberlik ders saatinin olup olmadığına bakılmaksızın şube/sınıf rehberlik hizmetleri okullarımızda yürütülmektedir. Bu kapsamda okul öncesinden ortaöğretimin son sınıfına kadar her sınıf seviyesi için sınıf rehberlik hizmetlerinin planlanmasında Talim ve Terbiye Kurulu kararı ile kabul edilmiş Sınıf Rehberlik Programı’nın esas alınması gerekmektedir. </a:t>
            </a:r>
          </a:p>
          <a:p>
            <a:endParaRPr lang="tr-TR" dirty="0"/>
          </a:p>
        </p:txBody>
      </p:sp>
      <p:sp>
        <p:nvSpPr>
          <p:cNvPr id="2" name="Başlık 1"/>
          <p:cNvSpPr>
            <a:spLocks noGrp="1"/>
          </p:cNvSpPr>
          <p:nvPr>
            <p:ph type="title"/>
          </p:nvPr>
        </p:nvSpPr>
        <p:spPr/>
        <p:txBody>
          <a:bodyPr>
            <a:normAutofit/>
          </a:bodyPr>
          <a:lstStyle/>
          <a:p>
            <a:r>
              <a:rPr lang="tr-TR" sz="2800" dirty="0"/>
              <a:t>SINIF REHBERLİK HİZMETLERİ</a:t>
            </a:r>
          </a:p>
        </p:txBody>
      </p:sp>
    </p:spTree>
    <p:extLst>
      <p:ext uri="{BB962C8B-B14F-4D97-AF65-F5344CB8AC3E}">
        <p14:creationId xmlns:p14="http://schemas.microsoft.com/office/powerpoint/2010/main" val="1355369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979712" y="3212976"/>
            <a:ext cx="5140093" cy="537509"/>
          </a:xfrm>
        </p:spPr>
        <p:txBody>
          <a:bodyPr>
            <a:noAutofit/>
          </a:bodyPr>
          <a:lstStyle/>
          <a:p>
            <a:pPr marL="0" indent="0" algn="ctr">
              <a:buNone/>
            </a:pPr>
            <a:r>
              <a:rPr lang="tr-TR" sz="4400" dirty="0" smtClean="0"/>
              <a:t>Teşekkür ederim.</a:t>
            </a:r>
            <a:endParaRPr lang="tr-TR" sz="4400" dirty="0"/>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57192"/>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76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273305355"/>
              </p:ext>
            </p:extLst>
          </p:nvPr>
        </p:nvGraphicFramePr>
        <p:xfrm>
          <a:off x="871538" y="1844824"/>
          <a:ext cx="7516886" cy="428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nvan 1"/>
          <p:cNvSpPr>
            <a:spLocks noGrp="1"/>
          </p:cNvSpPr>
          <p:nvPr>
            <p:ph type="title"/>
          </p:nvPr>
        </p:nvSpPr>
        <p:spPr>
          <a:xfrm>
            <a:off x="251520" y="260648"/>
            <a:ext cx="8136904" cy="7920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tr-TR" sz="3600" b="1" dirty="0"/>
              <a:t/>
            </a:r>
            <a:br>
              <a:rPr lang="tr-TR" sz="3600" b="1" dirty="0"/>
            </a:br>
            <a:r>
              <a:rPr lang="tr-TR" sz="2800" b="1" dirty="0">
                <a:solidFill>
                  <a:schemeClr val="bg1"/>
                </a:solidFill>
                <a:cs typeface="Times New Roman" panose="02020603050405020304" pitchFamily="18" charset="0"/>
              </a:rPr>
              <a:t>SINIF REHBERLİK PROGRAMININ HAZIRLANMASI SÜRECİ</a:t>
            </a: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r>
              <a:rPr lang="tr-TR" sz="2800" b="1" dirty="0">
                <a:latin typeface="Times New Roman" panose="02020603050405020304" pitchFamily="18" charset="0"/>
                <a:cs typeface="Times New Roman" panose="02020603050405020304" pitchFamily="18" charset="0"/>
              </a:rPr>
              <a:t/>
            </a:r>
            <a:br>
              <a:rPr lang="tr-TR" sz="2800" b="1" dirty="0">
                <a:latin typeface="Times New Roman" panose="02020603050405020304" pitchFamily="18"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pic>
        <p:nvPicPr>
          <p:cNvPr id="6" name="Picture 2" descr="C:\Users\Aslihan ILHAN\Desktop\indi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5157192"/>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2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082399" y="2674938"/>
            <a:ext cx="2987139" cy="3451225"/>
          </a:xfrm>
          <a:prstGeom prst="rect">
            <a:avLst/>
          </a:prstGeom>
        </p:spPr>
      </p:pic>
      <p:sp>
        <p:nvSpPr>
          <p:cNvPr id="2" name="Başlık 1"/>
          <p:cNvSpPr>
            <a:spLocks noGrp="1"/>
          </p:cNvSpPr>
          <p:nvPr>
            <p:ph type="title"/>
          </p:nvPr>
        </p:nvSpPr>
        <p:spPr/>
        <p:txBody>
          <a:bodyPr>
            <a:normAutofit/>
          </a:bodyPr>
          <a:lstStyle/>
          <a:p>
            <a:r>
              <a:rPr lang="tr-TR" sz="2800" dirty="0" smtClean="0"/>
              <a:t>SINIF REHBERLİK PROGRAMI’NIN GENEL YAPISI</a:t>
            </a:r>
            <a:endParaRPr lang="tr-TR" sz="2800" dirty="0"/>
          </a:p>
        </p:txBody>
      </p:sp>
      <p:pic>
        <p:nvPicPr>
          <p:cNvPr id="5" name="Picture 2" descr="C:\Users\Aslihan ILHAN\Desktop\indi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052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Başlık 1"/>
          <p:cNvSpPr>
            <a:spLocks noGrp="1"/>
          </p:cNvSpPr>
          <p:nvPr>
            <p:ph type="title"/>
          </p:nvPr>
        </p:nvSpPr>
        <p:spPr/>
        <p:txBody>
          <a:bodyPr>
            <a:normAutofit/>
          </a:bodyPr>
          <a:lstStyle/>
          <a:p>
            <a:r>
              <a:rPr lang="tr-TR" sz="2800" dirty="0" smtClean="0"/>
              <a:t>SINIF REHBERLİK PROGRAMI GELİŞİM ALANLARI</a:t>
            </a:r>
            <a:endParaRPr lang="tr-TR" sz="2800" dirty="0"/>
          </a:p>
        </p:txBody>
      </p:sp>
    </p:spTree>
    <p:extLst>
      <p:ext uri="{BB962C8B-B14F-4D97-AF65-F5344CB8AC3E}">
        <p14:creationId xmlns:p14="http://schemas.microsoft.com/office/powerpoint/2010/main" val="23364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2067" y="2420888"/>
            <a:ext cx="7408333" cy="3705275"/>
          </a:xfrm>
        </p:spPr>
        <p:txBody>
          <a:bodyPr>
            <a:normAutofit fontScale="62500" lnSpcReduction="20000"/>
          </a:bodyPr>
          <a:lstStyle/>
          <a:p>
            <a:pPr indent="0" algn="just">
              <a:lnSpc>
                <a:spcPct val="150000"/>
              </a:lnSpc>
              <a:spcAft>
                <a:spcPts val="800"/>
              </a:spcAft>
              <a:buNone/>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Sınıf Rehberlik Programlarının uygulanması sürecinde kullanılacak, öğretmenlere yol gösterici sınıf rehberlik etkinlik örneklerinin hazırlanması ihtiyacı ortaya çıkmıştır. Bu kapsamda Sınıf Rehberlik Programı’nda yer alan her bir kazanım için ikişer örnek etkinlik geliştirilmiş ve Sınıf Rehberlik Etkinlikleri Seti oluşturulmuştur. </a:t>
            </a:r>
          </a:p>
          <a:p>
            <a:pPr marL="285750" indent="-285750" algn="just">
              <a:lnSpc>
                <a:spcPct val="150000"/>
              </a:lnSpc>
              <a:spcAft>
                <a:spcPts val="800"/>
              </a:spcAft>
            </a:pP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Okul Öncesi Sınıf Rehberlik Etkinlikleri (2 </a:t>
            </a:r>
            <a:r>
              <a:rPr lang="tr-TR" dirty="0" smtClean="0">
                <a:solidFill>
                  <a:srgbClr val="000000"/>
                </a:solidFill>
                <a:latin typeface="Arial" panose="020B0604020202020204" pitchFamily="34" charset="0"/>
                <a:ea typeface="Calibri" panose="020F0502020204030204" pitchFamily="34" charset="0"/>
                <a:cs typeface="Arial" panose="020B0604020202020204" pitchFamily="34" charset="0"/>
              </a:rPr>
              <a:t>Cilt)</a:t>
            </a:r>
            <a:endParaRPr lang="tr-TR"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pPr>
            <a:r>
              <a:rPr lang="tr-TR" dirty="0" smtClean="0">
                <a:solidFill>
                  <a:srgbClr val="000000"/>
                </a:solidFill>
                <a:latin typeface="Arial" panose="020B0604020202020204" pitchFamily="34" charset="0"/>
                <a:ea typeface="Calibri" panose="020F0502020204030204" pitchFamily="34" charset="0"/>
                <a:cs typeface="Arial" panose="020B0604020202020204" pitchFamily="34" charset="0"/>
              </a:rPr>
              <a:t>İlkokul </a:t>
            </a: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Sınıf Rehberlik Etkinlikleri (2 </a:t>
            </a:r>
            <a:r>
              <a:rPr lang="tr-TR" dirty="0" smtClean="0">
                <a:solidFill>
                  <a:srgbClr val="000000"/>
                </a:solidFill>
                <a:latin typeface="Arial" panose="020B0604020202020204" pitchFamily="34" charset="0"/>
                <a:ea typeface="Calibri" panose="020F0502020204030204" pitchFamily="34" charset="0"/>
                <a:cs typeface="Arial" panose="020B0604020202020204" pitchFamily="34" charset="0"/>
              </a:rPr>
              <a:t>Cilt)</a:t>
            </a:r>
            <a:endParaRPr lang="tr-TR"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pPr>
            <a:r>
              <a:rPr lang="tr-TR" dirty="0" smtClean="0">
                <a:solidFill>
                  <a:srgbClr val="000000"/>
                </a:solidFill>
                <a:latin typeface="Arial" panose="020B0604020202020204" pitchFamily="34" charset="0"/>
                <a:ea typeface="Calibri" panose="020F0502020204030204" pitchFamily="34" charset="0"/>
                <a:cs typeface="Arial" panose="020B0604020202020204" pitchFamily="34" charset="0"/>
              </a:rPr>
              <a:t>Ortaokul </a:t>
            </a: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Sınıf Rehberlik Etkinlikleri (2 </a:t>
            </a:r>
            <a:r>
              <a:rPr lang="tr-TR" dirty="0" smtClean="0">
                <a:solidFill>
                  <a:srgbClr val="000000"/>
                </a:solidFill>
                <a:latin typeface="Arial" panose="020B0604020202020204" pitchFamily="34" charset="0"/>
                <a:ea typeface="Calibri" panose="020F0502020204030204" pitchFamily="34" charset="0"/>
                <a:cs typeface="Arial" panose="020B0604020202020204" pitchFamily="34" charset="0"/>
              </a:rPr>
              <a:t>Cilt)</a:t>
            </a:r>
            <a:endParaRPr lang="tr-TR"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pPr>
            <a:r>
              <a:rPr lang="tr-TR" dirty="0" smtClean="0">
                <a:solidFill>
                  <a:srgbClr val="000000"/>
                </a:solidFill>
                <a:latin typeface="Arial" panose="020B0604020202020204" pitchFamily="34" charset="0"/>
                <a:ea typeface="Calibri" panose="020F0502020204030204" pitchFamily="34" charset="0"/>
                <a:cs typeface="Arial" panose="020B0604020202020204" pitchFamily="34" charset="0"/>
              </a:rPr>
              <a:t>Ortaöğretim </a:t>
            </a:r>
            <a:r>
              <a:rPr lang="tr-TR" dirty="0">
                <a:solidFill>
                  <a:srgbClr val="000000"/>
                </a:solidFill>
                <a:latin typeface="Arial" panose="020B0604020202020204" pitchFamily="34" charset="0"/>
                <a:ea typeface="Calibri" panose="020F0502020204030204" pitchFamily="34" charset="0"/>
                <a:cs typeface="Arial" panose="020B0604020202020204" pitchFamily="34" charset="0"/>
              </a:rPr>
              <a:t>Sınıf Rehberlik Etkinlikleri (2 Cilt) olmak üzere 8 kitaptan </a:t>
            </a:r>
            <a:r>
              <a:rPr lang="tr-TR" dirty="0" smtClean="0">
                <a:solidFill>
                  <a:srgbClr val="000000"/>
                </a:solidFill>
                <a:latin typeface="Arial" panose="020B0604020202020204" pitchFamily="34" charset="0"/>
                <a:ea typeface="Calibri" panose="020F0502020204030204" pitchFamily="34" charset="0"/>
                <a:cs typeface="Arial" panose="020B0604020202020204" pitchFamily="34" charset="0"/>
              </a:rPr>
              <a:t>oluşmaktadır. </a:t>
            </a:r>
            <a:endParaRPr lang="tr-TR" dirty="0">
              <a:solidFill>
                <a:srgbClr val="FF0000"/>
              </a:solidFill>
            </a:endParaRPr>
          </a:p>
        </p:txBody>
      </p:sp>
      <p:sp>
        <p:nvSpPr>
          <p:cNvPr id="2" name="Başlık 1"/>
          <p:cNvSpPr>
            <a:spLocks noGrp="1"/>
          </p:cNvSpPr>
          <p:nvPr>
            <p:ph type="title"/>
          </p:nvPr>
        </p:nvSpPr>
        <p:spPr/>
        <p:txBody>
          <a:bodyPr>
            <a:normAutofit/>
          </a:bodyPr>
          <a:lstStyle/>
          <a:p>
            <a:r>
              <a:rPr lang="tr-TR" sz="2800" dirty="0" smtClean="0"/>
              <a:t>SINIF REHBERLİK ETKİNLİKLERİ</a:t>
            </a:r>
            <a:endParaRPr lang="tr-TR" sz="2800" dirty="0"/>
          </a:p>
        </p:txBody>
      </p:sp>
      <p:pic>
        <p:nvPicPr>
          <p:cNvPr id="4"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661248"/>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88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4">
            <a:extLst>
              <a:ext uri="{FF2B5EF4-FFF2-40B4-BE49-F238E27FC236}">
                <a16:creationId xmlns="" xmlns:a16="http://schemas.microsoft.com/office/drawing/2014/main" xmlns:lc="http://schemas.openxmlformats.org/drawingml/2006/lockedCanvas" id="{E0A6BFAA-EF57-4581-906A-5002ED72E04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58067" y="2996952"/>
            <a:ext cx="1970259" cy="2867283"/>
          </a:xfrm>
          <a:prstGeom prst="rect">
            <a:avLst/>
          </a:prstGeom>
        </p:spPr>
      </p:pic>
      <p:sp>
        <p:nvSpPr>
          <p:cNvPr id="2" name="Başlık 1"/>
          <p:cNvSpPr>
            <a:spLocks noGrp="1"/>
          </p:cNvSpPr>
          <p:nvPr>
            <p:ph type="title"/>
          </p:nvPr>
        </p:nvSpPr>
        <p:spPr>
          <a:xfrm>
            <a:off x="457201" y="260648"/>
            <a:ext cx="8229600" cy="1252728"/>
          </a:xfrm>
        </p:spPr>
        <p:txBody>
          <a:bodyPr>
            <a:normAutofit/>
          </a:bodyPr>
          <a:lstStyle/>
          <a:p>
            <a:r>
              <a:rPr lang="tr-TR" sz="2800" dirty="0"/>
              <a:t>SINIF REHBERLİK ETKİNLİKLERİ</a:t>
            </a:r>
          </a:p>
        </p:txBody>
      </p:sp>
      <p:pic>
        <p:nvPicPr>
          <p:cNvPr id="5" name="Resim 4">
            <a:extLst>
              <a:ext uri="{FF2B5EF4-FFF2-40B4-BE49-F238E27FC236}">
                <a16:creationId xmlns="" xmlns:a16="http://schemas.microsoft.com/office/drawing/2014/main" xmlns:lc="http://schemas.openxmlformats.org/drawingml/2006/lockedCanvas" id="{B0AA520C-E05F-4114-BF16-1DD4B1F0A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011130"/>
            <a:ext cx="1958237" cy="2857086"/>
          </a:xfrm>
          <a:prstGeom prst="rect">
            <a:avLst/>
          </a:prstGeom>
        </p:spPr>
      </p:pic>
      <p:pic>
        <p:nvPicPr>
          <p:cNvPr id="6" name="Resim 5">
            <a:extLst>
              <a:ext uri="{FF2B5EF4-FFF2-40B4-BE49-F238E27FC236}">
                <a16:creationId xmlns="" xmlns:a16="http://schemas.microsoft.com/office/drawing/2014/main" xmlns:lc="http://schemas.openxmlformats.org/drawingml/2006/lockedCanvas" id="{A066D3F5-6A90-44CB-B97D-F78EABDFB3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9" y="3011130"/>
            <a:ext cx="1872207" cy="2857086"/>
          </a:xfrm>
          <a:prstGeom prst="rect">
            <a:avLst/>
          </a:prstGeom>
        </p:spPr>
      </p:pic>
      <p:pic>
        <p:nvPicPr>
          <p:cNvPr id="7" name="Resim 6">
            <a:extLst>
              <a:ext uri="{FF2B5EF4-FFF2-40B4-BE49-F238E27FC236}">
                <a16:creationId xmlns="" xmlns:a16="http://schemas.microsoft.com/office/drawing/2014/main" xmlns:lc="http://schemas.openxmlformats.org/drawingml/2006/lockedCanvas" id="{1409C19E-0B3D-4E9D-8C67-9608634EA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2996953"/>
            <a:ext cx="1959950" cy="2857085"/>
          </a:xfrm>
          <a:prstGeom prst="rect">
            <a:avLst/>
          </a:prstGeom>
        </p:spPr>
      </p:pic>
    </p:spTree>
    <p:extLst>
      <p:ext uri="{BB962C8B-B14F-4D97-AF65-F5344CB8AC3E}">
        <p14:creationId xmlns:p14="http://schemas.microsoft.com/office/powerpoint/2010/main" val="158545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a:extLst>
              <a:ext uri="{FF2B5EF4-FFF2-40B4-BE49-F238E27FC236}">
                <a16:creationId xmlns="" xmlns:a16="http://schemas.microsoft.com/office/drawing/2014/main" xmlns:lc="http://schemas.openxmlformats.org/drawingml/2006/lockedCanvas" id="{CA2A47DE-68D0-4B41-B133-9FC7AD541544}"/>
              </a:ext>
            </a:extLst>
          </p:cNvPr>
          <p:cNvSpPr txBox="1">
            <a:spLocks noGrp="1"/>
          </p:cNvSpPr>
          <p:nvPr>
            <p:ph idx="1"/>
          </p:nvPr>
        </p:nvSpPr>
        <p:spPr>
          <a:xfrm>
            <a:off x="872067" y="2675467"/>
            <a:ext cx="7408333" cy="291772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lgn="just">
              <a:buNone/>
            </a:pPr>
            <a:r>
              <a:rPr lang="tr-TR" dirty="0">
                <a:solidFill>
                  <a:srgbClr val="000000"/>
                </a:solidFill>
                <a:effectLst/>
                <a:latin typeface="Arial" panose="020B0604020202020204" pitchFamily="34" charset="0"/>
                <a:ea typeface="Calibri" panose="020F0502020204030204" pitchFamily="34" charset="0"/>
                <a:cs typeface="Arial" panose="020B0604020202020204" pitchFamily="34" charset="0"/>
              </a:rPr>
              <a:t>Hazırlanan sınıf rehberlik etkinliklerinin değişen ihtiyaçlar doğrultusunda dijital olarak kullanılabilmesi, öğretmenlerin kullanacakları materyal çeşitliliğini artırabilmek amacıyla etkinlikleri dijital olarak uyarlanmasına yönelik çalışmalar gerçekleştirilmiş ve   </a:t>
            </a:r>
            <a:r>
              <a:rPr lang="tr-TR"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Dijital Sınıf Rehberlik Etkinlikleri Platformu (DİSREP)</a:t>
            </a:r>
            <a:r>
              <a:rPr lang="tr-TR" dirty="0">
                <a:solidFill>
                  <a:srgbClr val="000000"/>
                </a:solidFill>
                <a:effectLst/>
                <a:latin typeface="Arial" panose="020B0604020202020204" pitchFamily="34" charset="0"/>
                <a:ea typeface="Calibri" panose="020F0502020204030204" pitchFamily="34" charset="0"/>
                <a:cs typeface="Arial" panose="020B0604020202020204" pitchFamily="34" charset="0"/>
              </a:rPr>
              <a:t> oluşturulmuştur. Bu platform aracılığıyla sınıf rehberlik etkinliklerini uygulama sürecinde öğrenciler; bilgisayar, telefon, tablet vb. aracılığıyla da sınıf rehberlik etkinliklerinin uygulanmasına katılabileceklerdir. </a:t>
            </a:r>
            <a:endParaRPr lang="tr-TR"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indent="0" algn="just">
              <a:buNone/>
            </a:pPr>
            <a:r>
              <a:rPr lang="tr-TR" b="1" dirty="0" smtClean="0">
                <a:solidFill>
                  <a:srgbClr val="000000"/>
                </a:solidFill>
                <a:latin typeface="Arial" panose="020B0604020202020204" pitchFamily="34" charset="0"/>
                <a:ea typeface="Calibri" panose="020F0502020204030204" pitchFamily="34" charset="0"/>
                <a:cs typeface="Arial" panose="020B0604020202020204" pitchFamily="34" charset="0"/>
              </a:rPr>
              <a:t>https</a:t>
            </a:r>
            <a:r>
              <a:rPr lang="tr-TR" b="1" dirty="0">
                <a:solidFill>
                  <a:srgbClr val="000000"/>
                </a:solidFill>
                <a:latin typeface="Arial" panose="020B0604020202020204" pitchFamily="34" charset="0"/>
                <a:ea typeface="Calibri" panose="020F0502020204030204" pitchFamily="34" charset="0"/>
                <a:cs typeface="Arial" panose="020B0604020202020204" pitchFamily="34" charset="0"/>
              </a:rPr>
              <a:t>://orgm.meb.gov.tr/disrep/</a:t>
            </a:r>
            <a:endParaRPr lang="tr-TR"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Başlık 1"/>
          <p:cNvSpPr>
            <a:spLocks noGrp="1"/>
          </p:cNvSpPr>
          <p:nvPr>
            <p:ph type="title"/>
          </p:nvPr>
        </p:nvSpPr>
        <p:spPr>
          <a:xfrm>
            <a:off x="457200" y="404664"/>
            <a:ext cx="8147248" cy="1012974"/>
          </a:xfrm>
        </p:spPr>
        <p:txBody>
          <a:bodyPr>
            <a:noAutofit/>
          </a:bodyPr>
          <a:lstStyle/>
          <a:p>
            <a:r>
              <a:rPr lang="tr-TR" sz="2800" dirty="0" smtClean="0"/>
              <a:t>Dijital Sınıf Rehberlik Etkinlikleri Platformu</a:t>
            </a:r>
            <a:br>
              <a:rPr lang="tr-TR" sz="2800" dirty="0" smtClean="0"/>
            </a:br>
            <a:r>
              <a:rPr lang="tr-TR" sz="2800" dirty="0" smtClean="0"/>
              <a:t>DİSREP</a:t>
            </a:r>
            <a:endParaRPr lang="tr-TR" sz="2800" dirty="0"/>
          </a:p>
        </p:txBody>
      </p:sp>
      <p:pic>
        <p:nvPicPr>
          <p:cNvPr id="5" name="Picture 2" descr="C:\Users\Aslihan ILHAN\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589240"/>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1876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139</TotalTime>
  <Words>1289</Words>
  <Application>Microsoft Office PowerPoint</Application>
  <PresentationFormat>Ekran Gösterisi (4:3)</PresentationFormat>
  <Paragraphs>88</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Dalga Biçimi</vt:lpstr>
      <vt:lpstr>Millî Eğitim Bakanlığı Özel Eğitim ve Rehberlik Hizmetleri Genel Müdürlüğü</vt:lpstr>
      <vt:lpstr>Dayanak</vt:lpstr>
      <vt:lpstr>Amaç</vt:lpstr>
      <vt:lpstr> SINIF REHBERLİK PROGRAMININ HAZIRLANMASI SÜRECİ  </vt:lpstr>
      <vt:lpstr>SINIF REHBERLİK PROGRAMI’NIN GENEL YAPISI</vt:lpstr>
      <vt:lpstr>SINIF REHBERLİK PROGRAMI GELİŞİM ALANLARI</vt:lpstr>
      <vt:lpstr>SINIF REHBERLİK ETKİNLİKLERİ</vt:lpstr>
      <vt:lpstr>SINIF REHBERLİK ETKİNLİKLERİ</vt:lpstr>
      <vt:lpstr>Dijital Sınıf Rehberlik Etkinlikleri Platformu DİSREP</vt:lpstr>
      <vt:lpstr>Dijital Sınıf Rehberlik Etkinlikleri Platformu DİSREP</vt:lpstr>
      <vt:lpstr>SINIF REHBERLİK PROGRAMI’NIN UYGULANMASI</vt:lpstr>
      <vt:lpstr>SINIF REHBERLİK PROGRAMI’NIN UYGULANMASI</vt:lpstr>
      <vt:lpstr>SINIF REHBERLİK PROGRAMI’NIN UYGULANMASI </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SINIF REHBERLİK PROGRAMI’NIN UYGULANMASI</vt:lpstr>
      <vt:lpstr>Rehberlik ve Araştırma Merkezlerinin Yapacağı Çalışmalar</vt:lpstr>
      <vt:lpstr>SINIF REHBERLİK HİZMETLERİ</vt:lpstr>
      <vt:lpstr>SINIF REHBERLİK HİZMETLERİ</vt:lpstr>
      <vt:lpstr>SINIF REHBERLİK HİZMETLERİ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Aslihan ILHAN</dc:creator>
  <cp:lastModifiedBy>Aslihan ILHAN</cp:lastModifiedBy>
  <cp:revision>16</cp:revision>
  <dcterms:created xsi:type="dcterms:W3CDTF">2021-11-19T12:51:53Z</dcterms:created>
  <dcterms:modified xsi:type="dcterms:W3CDTF">2021-11-23T08:29:12Z</dcterms:modified>
</cp:coreProperties>
</file>