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6" r:id="rId8"/>
    <p:sldId id="265" r:id="rId9"/>
    <p:sldId id="267" r:id="rId10"/>
    <p:sldId id="261" r:id="rId11"/>
    <p:sldId id="264" r:id="rId12"/>
    <p:sldId id="268" r:id="rId13"/>
    <p:sldId id="263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ACCF9-B58C-4FE2-94BD-B36421798BA9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D4826F7-BE58-42F4-8ACF-E0F873D6964C}">
      <dgm:prSet custT="1"/>
      <dgm:spPr>
        <a:xfrm rot="10800000">
          <a:off x="0" y="15293"/>
          <a:ext cx="8596312" cy="840939"/>
        </a:xfrm>
        <a:prstGeom prst="upArrowCallou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r-T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Grup Çalışmaları</a:t>
          </a:r>
        </a:p>
      </dgm:t>
    </dgm:pt>
    <dgm:pt modelId="{4353E711-7485-47C6-B595-77EE902EC91E}" type="parTrans" cxnId="{802D7674-6DF8-422E-A59A-76587E4FCD66}">
      <dgm:prSet/>
      <dgm:spPr/>
      <dgm:t>
        <a:bodyPr/>
        <a:lstStyle/>
        <a:p>
          <a:pPr algn="ctr"/>
          <a:endParaRPr lang="tr-TR"/>
        </a:p>
      </dgm:t>
    </dgm:pt>
    <dgm:pt modelId="{5FAFF249-BBE5-4FE8-BEC6-0CBEFC7D3742}" type="sibTrans" cxnId="{802D7674-6DF8-422E-A59A-76587E4FCD66}">
      <dgm:prSet/>
      <dgm:spPr/>
      <dgm:t>
        <a:bodyPr/>
        <a:lstStyle/>
        <a:p>
          <a:pPr algn="ctr"/>
          <a:endParaRPr lang="tr-TR"/>
        </a:p>
      </dgm:t>
    </dgm:pt>
    <dgm:pt modelId="{C7DDD35B-4EE2-4063-8A31-12B941461344}">
      <dgm:prSet custT="1"/>
      <dgm:spPr>
        <a:xfrm rot="10800000">
          <a:off x="0" y="834593"/>
          <a:ext cx="8596312" cy="840939"/>
        </a:xfrm>
        <a:prstGeom prst="upArrowCallout">
          <a:avLst/>
        </a:prstGeom>
        <a:solidFill>
          <a:srgbClr val="9BBB59">
            <a:hueOff val="8437698"/>
            <a:satOff val="-12660"/>
            <a:lumOff val="-20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r-T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Gelişimsel ve Önleyici Hizmetler</a:t>
          </a:r>
        </a:p>
      </dgm:t>
    </dgm:pt>
    <dgm:pt modelId="{A7903792-4829-4A16-8DB1-E71237D12B4E}" type="parTrans" cxnId="{90F2B2AF-535F-4C9E-B816-609A805E7DC9}">
      <dgm:prSet/>
      <dgm:spPr/>
      <dgm:t>
        <a:bodyPr/>
        <a:lstStyle/>
        <a:p>
          <a:pPr algn="ctr"/>
          <a:endParaRPr lang="tr-TR"/>
        </a:p>
      </dgm:t>
    </dgm:pt>
    <dgm:pt modelId="{866096FB-3DFF-4A9D-893F-A80C958E9C90}" type="sibTrans" cxnId="{90F2B2AF-535F-4C9E-B816-609A805E7DC9}">
      <dgm:prSet/>
      <dgm:spPr/>
      <dgm:t>
        <a:bodyPr/>
        <a:lstStyle/>
        <a:p>
          <a:pPr algn="ctr"/>
          <a:endParaRPr lang="tr-TR"/>
        </a:p>
      </dgm:t>
    </dgm:pt>
    <dgm:pt modelId="{46E1EA42-A7A7-45AA-8E1A-C8644DC89136}">
      <dgm:prSet custT="1"/>
      <dgm:spPr>
        <a:xfrm rot="10800000">
          <a:off x="0" y="1667331"/>
          <a:ext cx="8596312" cy="840939"/>
        </a:xfrm>
        <a:prstGeom prst="upArrowCallou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r-T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Bilgi Verme Çalışmaları</a:t>
          </a:r>
        </a:p>
      </dgm:t>
    </dgm:pt>
    <dgm:pt modelId="{257BCFDD-58E0-43BC-B4CE-3421864B3A40}" type="parTrans" cxnId="{8B769F09-60D3-41D3-A72D-7C43906B6BE6}">
      <dgm:prSet/>
      <dgm:spPr/>
      <dgm:t>
        <a:bodyPr/>
        <a:lstStyle/>
        <a:p>
          <a:pPr algn="ctr"/>
          <a:endParaRPr lang="tr-TR"/>
        </a:p>
      </dgm:t>
    </dgm:pt>
    <dgm:pt modelId="{DAA617AB-9117-4011-8242-D2F2B0E8EFB3}" type="sibTrans" cxnId="{8B769F09-60D3-41D3-A72D-7C43906B6BE6}">
      <dgm:prSet/>
      <dgm:spPr/>
      <dgm:t>
        <a:bodyPr/>
        <a:lstStyle/>
        <a:p>
          <a:pPr algn="ctr"/>
          <a:endParaRPr lang="tr-TR"/>
        </a:p>
      </dgm:t>
    </dgm:pt>
    <dgm:pt modelId="{8D5CDB07-3C71-44D5-A122-84517F47D0BB}">
      <dgm:prSet custT="1"/>
      <dgm:spPr>
        <a:xfrm rot="10800000">
          <a:off x="0" y="2500069"/>
          <a:ext cx="8596312" cy="840939"/>
        </a:xfrm>
        <a:prstGeom prst="upArrowCallout">
          <a:avLst/>
        </a:prstGeom>
        <a:solidFill>
          <a:srgbClr val="9BBB59">
            <a:hueOff val="2812566"/>
            <a:satOff val="-4220"/>
            <a:lumOff val="-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r-T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Sosyal Duygusal Gelişim</a:t>
          </a:r>
        </a:p>
      </dgm:t>
    </dgm:pt>
    <dgm:pt modelId="{F5D0134D-0745-495C-B626-E724A19EDA13}" type="parTrans" cxnId="{DD8AF991-5F62-45CE-838A-7ACD6C351DA7}">
      <dgm:prSet/>
      <dgm:spPr/>
      <dgm:t>
        <a:bodyPr/>
        <a:lstStyle/>
        <a:p>
          <a:pPr algn="ctr"/>
          <a:endParaRPr lang="tr-TR"/>
        </a:p>
      </dgm:t>
    </dgm:pt>
    <dgm:pt modelId="{50628411-D281-41F8-B959-76305D0DF599}" type="sibTrans" cxnId="{DD8AF991-5F62-45CE-838A-7ACD6C351DA7}">
      <dgm:prSet/>
      <dgm:spPr/>
      <dgm:t>
        <a:bodyPr/>
        <a:lstStyle/>
        <a:p>
          <a:pPr algn="ctr"/>
          <a:endParaRPr lang="tr-TR"/>
        </a:p>
      </dgm:t>
    </dgm:pt>
    <dgm:pt modelId="{6ABF4C6A-EA85-4AC7-BDFC-46E0E104EF0E}">
      <dgm:prSet custT="1"/>
      <dgm:spPr>
        <a:xfrm>
          <a:off x="0" y="3332806"/>
          <a:ext cx="8596312" cy="546774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tr-T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TBM (Sağlıklı Yaşam, Teknoloji, Tütün, Alkol, Madde Bağımlılığı) </a:t>
          </a:r>
        </a:p>
      </dgm:t>
    </dgm:pt>
    <dgm:pt modelId="{891EE033-3CD7-4A66-A2F3-8A41C033BAA6}" type="parTrans" cxnId="{CCB0F5B1-0D31-4101-AD51-CA6FA1FF6F9B}">
      <dgm:prSet/>
      <dgm:spPr/>
      <dgm:t>
        <a:bodyPr/>
        <a:lstStyle/>
        <a:p>
          <a:pPr algn="ctr"/>
          <a:endParaRPr lang="tr-TR"/>
        </a:p>
      </dgm:t>
    </dgm:pt>
    <dgm:pt modelId="{16570BA8-C057-4033-B401-E39B1BC6D7A9}" type="sibTrans" cxnId="{CCB0F5B1-0D31-4101-AD51-CA6FA1FF6F9B}">
      <dgm:prSet/>
      <dgm:spPr/>
      <dgm:t>
        <a:bodyPr/>
        <a:lstStyle/>
        <a:p>
          <a:pPr algn="ctr"/>
          <a:endParaRPr lang="tr-TR"/>
        </a:p>
      </dgm:t>
    </dgm:pt>
    <dgm:pt modelId="{EB5047F1-3777-46B6-8E0D-0BB16F86596C}" type="pres">
      <dgm:prSet presAssocID="{A63ACCF9-B58C-4FE2-94BD-B36421798B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72137F4-0D6F-4FC3-BCAD-550A4ADC3C10}" type="pres">
      <dgm:prSet presAssocID="{6ABF4C6A-EA85-4AC7-BDFC-46E0E104EF0E}" presName="boxAndChildren" presStyleCnt="0"/>
      <dgm:spPr/>
    </dgm:pt>
    <dgm:pt modelId="{49319282-FA99-4DFF-8D04-AE9A136A52A4}" type="pres">
      <dgm:prSet presAssocID="{6ABF4C6A-EA85-4AC7-BDFC-46E0E104EF0E}" presName="parentTextBox" presStyleLbl="node1" presStyleIdx="0" presStyleCnt="5"/>
      <dgm:spPr/>
      <dgm:t>
        <a:bodyPr/>
        <a:lstStyle/>
        <a:p>
          <a:endParaRPr lang="tr-TR"/>
        </a:p>
      </dgm:t>
    </dgm:pt>
    <dgm:pt modelId="{0F3C6B85-543B-44B0-BA4A-5AB29FC90C41}" type="pres">
      <dgm:prSet presAssocID="{50628411-D281-41F8-B959-76305D0DF599}" presName="sp" presStyleCnt="0"/>
      <dgm:spPr/>
    </dgm:pt>
    <dgm:pt modelId="{367E3F5D-AF66-4BEC-A3F5-0EB1AB4C89C0}" type="pres">
      <dgm:prSet presAssocID="{8D5CDB07-3C71-44D5-A122-84517F47D0BB}" presName="arrowAndChildren" presStyleCnt="0"/>
      <dgm:spPr/>
    </dgm:pt>
    <dgm:pt modelId="{8F8C3501-2EF5-49CA-8510-5824CFC7FA68}" type="pres">
      <dgm:prSet presAssocID="{8D5CDB07-3C71-44D5-A122-84517F47D0BB}" presName="parentTextArrow" presStyleLbl="node1" presStyleIdx="1" presStyleCnt="5"/>
      <dgm:spPr/>
      <dgm:t>
        <a:bodyPr/>
        <a:lstStyle/>
        <a:p>
          <a:endParaRPr lang="tr-TR"/>
        </a:p>
      </dgm:t>
    </dgm:pt>
    <dgm:pt modelId="{639028E3-0C62-4B35-91A8-8A7E94A1BF31}" type="pres">
      <dgm:prSet presAssocID="{DAA617AB-9117-4011-8242-D2F2B0E8EFB3}" presName="sp" presStyleCnt="0"/>
      <dgm:spPr/>
    </dgm:pt>
    <dgm:pt modelId="{4EDB93D9-F7DB-42AC-9230-0F33DF603849}" type="pres">
      <dgm:prSet presAssocID="{46E1EA42-A7A7-45AA-8E1A-C8644DC89136}" presName="arrowAndChildren" presStyleCnt="0"/>
      <dgm:spPr/>
    </dgm:pt>
    <dgm:pt modelId="{13E2AF8B-90D4-4EFB-B793-C75F4C754C3B}" type="pres">
      <dgm:prSet presAssocID="{46E1EA42-A7A7-45AA-8E1A-C8644DC89136}" presName="parentTextArrow" presStyleLbl="node1" presStyleIdx="2" presStyleCnt="5"/>
      <dgm:spPr/>
      <dgm:t>
        <a:bodyPr/>
        <a:lstStyle/>
        <a:p>
          <a:endParaRPr lang="tr-TR"/>
        </a:p>
      </dgm:t>
    </dgm:pt>
    <dgm:pt modelId="{3D26EA20-CDCD-411C-AC44-093ABCE8C68B}" type="pres">
      <dgm:prSet presAssocID="{866096FB-3DFF-4A9D-893F-A80C958E9C90}" presName="sp" presStyleCnt="0"/>
      <dgm:spPr/>
    </dgm:pt>
    <dgm:pt modelId="{75D2B9C3-28E2-471F-B871-9BADA9DBF1C5}" type="pres">
      <dgm:prSet presAssocID="{C7DDD35B-4EE2-4063-8A31-12B941461344}" presName="arrowAndChildren" presStyleCnt="0"/>
      <dgm:spPr/>
    </dgm:pt>
    <dgm:pt modelId="{9AE67159-8DE2-4F5B-8903-D8B317BABB76}" type="pres">
      <dgm:prSet presAssocID="{C7DDD35B-4EE2-4063-8A31-12B941461344}" presName="parentTextArrow" presStyleLbl="node1" presStyleIdx="3" presStyleCnt="5"/>
      <dgm:spPr/>
      <dgm:t>
        <a:bodyPr/>
        <a:lstStyle/>
        <a:p>
          <a:endParaRPr lang="tr-TR"/>
        </a:p>
      </dgm:t>
    </dgm:pt>
    <dgm:pt modelId="{97EAD510-856E-4618-B218-F30AE4B449A2}" type="pres">
      <dgm:prSet presAssocID="{5FAFF249-BBE5-4FE8-BEC6-0CBEFC7D3742}" presName="sp" presStyleCnt="0"/>
      <dgm:spPr/>
    </dgm:pt>
    <dgm:pt modelId="{A4CEAE75-225D-47D8-A301-C647F822F8A9}" type="pres">
      <dgm:prSet presAssocID="{8D4826F7-BE58-42F4-8ACF-E0F873D6964C}" presName="arrowAndChildren" presStyleCnt="0"/>
      <dgm:spPr/>
    </dgm:pt>
    <dgm:pt modelId="{EBDDC50A-F305-4C71-AF34-ABB531ECAF75}" type="pres">
      <dgm:prSet presAssocID="{8D4826F7-BE58-42F4-8ACF-E0F873D6964C}" presName="parentTextArrow" presStyleLbl="node1" presStyleIdx="4" presStyleCnt="5" custLinFactNeighborX="-315" custLinFactNeighborY="1598"/>
      <dgm:spPr/>
      <dgm:t>
        <a:bodyPr/>
        <a:lstStyle/>
        <a:p>
          <a:endParaRPr lang="tr-TR"/>
        </a:p>
      </dgm:t>
    </dgm:pt>
  </dgm:ptLst>
  <dgm:cxnLst>
    <dgm:cxn modelId="{CCB0F5B1-0D31-4101-AD51-CA6FA1FF6F9B}" srcId="{A63ACCF9-B58C-4FE2-94BD-B36421798BA9}" destId="{6ABF4C6A-EA85-4AC7-BDFC-46E0E104EF0E}" srcOrd="4" destOrd="0" parTransId="{891EE033-3CD7-4A66-A2F3-8A41C033BAA6}" sibTransId="{16570BA8-C057-4033-B401-E39B1BC6D7A9}"/>
    <dgm:cxn modelId="{1B38B261-0AA9-486E-B933-6204D1CCF17C}" type="presOf" srcId="{C7DDD35B-4EE2-4063-8A31-12B941461344}" destId="{9AE67159-8DE2-4F5B-8903-D8B317BABB76}" srcOrd="0" destOrd="0" presId="urn:microsoft.com/office/officeart/2005/8/layout/process4"/>
    <dgm:cxn modelId="{9F155981-B628-4749-B441-19DB521813FD}" type="presOf" srcId="{8D4826F7-BE58-42F4-8ACF-E0F873D6964C}" destId="{EBDDC50A-F305-4C71-AF34-ABB531ECAF75}" srcOrd="0" destOrd="0" presId="urn:microsoft.com/office/officeart/2005/8/layout/process4"/>
    <dgm:cxn modelId="{8AD2F47A-420A-4180-A8FE-5E65615783AA}" type="presOf" srcId="{46E1EA42-A7A7-45AA-8E1A-C8644DC89136}" destId="{13E2AF8B-90D4-4EFB-B793-C75F4C754C3B}" srcOrd="0" destOrd="0" presId="urn:microsoft.com/office/officeart/2005/8/layout/process4"/>
    <dgm:cxn modelId="{1B496BF4-3505-446A-8968-35644A6348F9}" type="presOf" srcId="{8D5CDB07-3C71-44D5-A122-84517F47D0BB}" destId="{8F8C3501-2EF5-49CA-8510-5824CFC7FA68}" srcOrd="0" destOrd="0" presId="urn:microsoft.com/office/officeart/2005/8/layout/process4"/>
    <dgm:cxn modelId="{90F2B2AF-535F-4C9E-B816-609A805E7DC9}" srcId="{A63ACCF9-B58C-4FE2-94BD-B36421798BA9}" destId="{C7DDD35B-4EE2-4063-8A31-12B941461344}" srcOrd="1" destOrd="0" parTransId="{A7903792-4829-4A16-8DB1-E71237D12B4E}" sibTransId="{866096FB-3DFF-4A9D-893F-A80C958E9C90}"/>
    <dgm:cxn modelId="{DD8AF991-5F62-45CE-838A-7ACD6C351DA7}" srcId="{A63ACCF9-B58C-4FE2-94BD-B36421798BA9}" destId="{8D5CDB07-3C71-44D5-A122-84517F47D0BB}" srcOrd="3" destOrd="0" parTransId="{F5D0134D-0745-495C-B626-E724A19EDA13}" sibTransId="{50628411-D281-41F8-B959-76305D0DF599}"/>
    <dgm:cxn modelId="{802D7674-6DF8-422E-A59A-76587E4FCD66}" srcId="{A63ACCF9-B58C-4FE2-94BD-B36421798BA9}" destId="{8D4826F7-BE58-42F4-8ACF-E0F873D6964C}" srcOrd="0" destOrd="0" parTransId="{4353E711-7485-47C6-B595-77EE902EC91E}" sibTransId="{5FAFF249-BBE5-4FE8-BEC6-0CBEFC7D3742}"/>
    <dgm:cxn modelId="{2F6D6EE5-FEE6-4AA6-8758-D6EE5CBA1922}" type="presOf" srcId="{6ABF4C6A-EA85-4AC7-BDFC-46E0E104EF0E}" destId="{49319282-FA99-4DFF-8D04-AE9A136A52A4}" srcOrd="0" destOrd="0" presId="urn:microsoft.com/office/officeart/2005/8/layout/process4"/>
    <dgm:cxn modelId="{4B2912F1-D082-413F-AA3F-A137B12E807D}" type="presOf" srcId="{A63ACCF9-B58C-4FE2-94BD-B36421798BA9}" destId="{EB5047F1-3777-46B6-8E0D-0BB16F86596C}" srcOrd="0" destOrd="0" presId="urn:microsoft.com/office/officeart/2005/8/layout/process4"/>
    <dgm:cxn modelId="{8B769F09-60D3-41D3-A72D-7C43906B6BE6}" srcId="{A63ACCF9-B58C-4FE2-94BD-B36421798BA9}" destId="{46E1EA42-A7A7-45AA-8E1A-C8644DC89136}" srcOrd="2" destOrd="0" parTransId="{257BCFDD-58E0-43BC-B4CE-3421864B3A40}" sibTransId="{DAA617AB-9117-4011-8242-D2F2B0E8EFB3}"/>
    <dgm:cxn modelId="{50EADC4C-3DF0-443D-84C1-2AD993B00A11}" type="presParOf" srcId="{EB5047F1-3777-46B6-8E0D-0BB16F86596C}" destId="{972137F4-0D6F-4FC3-BCAD-550A4ADC3C10}" srcOrd="0" destOrd="0" presId="urn:microsoft.com/office/officeart/2005/8/layout/process4"/>
    <dgm:cxn modelId="{D16D1FBA-AE4C-4744-A7E7-6C7617B560C4}" type="presParOf" srcId="{972137F4-0D6F-4FC3-BCAD-550A4ADC3C10}" destId="{49319282-FA99-4DFF-8D04-AE9A136A52A4}" srcOrd="0" destOrd="0" presId="urn:microsoft.com/office/officeart/2005/8/layout/process4"/>
    <dgm:cxn modelId="{0C29D90A-9B6A-409F-AA3D-A3020FD57408}" type="presParOf" srcId="{EB5047F1-3777-46B6-8E0D-0BB16F86596C}" destId="{0F3C6B85-543B-44B0-BA4A-5AB29FC90C41}" srcOrd="1" destOrd="0" presId="urn:microsoft.com/office/officeart/2005/8/layout/process4"/>
    <dgm:cxn modelId="{04832EF3-CECB-4FBB-A41F-AFF6717F37B2}" type="presParOf" srcId="{EB5047F1-3777-46B6-8E0D-0BB16F86596C}" destId="{367E3F5D-AF66-4BEC-A3F5-0EB1AB4C89C0}" srcOrd="2" destOrd="0" presId="urn:microsoft.com/office/officeart/2005/8/layout/process4"/>
    <dgm:cxn modelId="{4FAC2101-4EC3-48E2-849E-703864BBB17C}" type="presParOf" srcId="{367E3F5D-AF66-4BEC-A3F5-0EB1AB4C89C0}" destId="{8F8C3501-2EF5-49CA-8510-5824CFC7FA68}" srcOrd="0" destOrd="0" presId="urn:microsoft.com/office/officeart/2005/8/layout/process4"/>
    <dgm:cxn modelId="{69C8193C-8887-4D1C-A350-9F61F1C502C3}" type="presParOf" srcId="{EB5047F1-3777-46B6-8E0D-0BB16F86596C}" destId="{639028E3-0C62-4B35-91A8-8A7E94A1BF31}" srcOrd="3" destOrd="0" presId="urn:microsoft.com/office/officeart/2005/8/layout/process4"/>
    <dgm:cxn modelId="{4095AD63-6874-41E6-8C91-306936B73DE2}" type="presParOf" srcId="{EB5047F1-3777-46B6-8E0D-0BB16F86596C}" destId="{4EDB93D9-F7DB-42AC-9230-0F33DF603849}" srcOrd="4" destOrd="0" presId="urn:microsoft.com/office/officeart/2005/8/layout/process4"/>
    <dgm:cxn modelId="{E23657CA-0A89-4AAF-919C-880156774084}" type="presParOf" srcId="{4EDB93D9-F7DB-42AC-9230-0F33DF603849}" destId="{13E2AF8B-90D4-4EFB-B793-C75F4C754C3B}" srcOrd="0" destOrd="0" presId="urn:microsoft.com/office/officeart/2005/8/layout/process4"/>
    <dgm:cxn modelId="{A46E587F-65F8-4175-81A4-F21ACB67E036}" type="presParOf" srcId="{EB5047F1-3777-46B6-8E0D-0BB16F86596C}" destId="{3D26EA20-CDCD-411C-AC44-093ABCE8C68B}" srcOrd="5" destOrd="0" presId="urn:microsoft.com/office/officeart/2005/8/layout/process4"/>
    <dgm:cxn modelId="{BF057230-60F9-44D8-8392-52348DACF32C}" type="presParOf" srcId="{EB5047F1-3777-46B6-8E0D-0BB16F86596C}" destId="{75D2B9C3-28E2-471F-B871-9BADA9DBF1C5}" srcOrd="6" destOrd="0" presId="urn:microsoft.com/office/officeart/2005/8/layout/process4"/>
    <dgm:cxn modelId="{6DB26180-83A3-43F1-A323-6B78E90EA7E6}" type="presParOf" srcId="{75D2B9C3-28E2-471F-B871-9BADA9DBF1C5}" destId="{9AE67159-8DE2-4F5B-8903-D8B317BABB76}" srcOrd="0" destOrd="0" presId="urn:microsoft.com/office/officeart/2005/8/layout/process4"/>
    <dgm:cxn modelId="{C90950CF-EA73-441C-9585-DDE52A908F82}" type="presParOf" srcId="{EB5047F1-3777-46B6-8E0D-0BB16F86596C}" destId="{97EAD510-856E-4618-B218-F30AE4B449A2}" srcOrd="7" destOrd="0" presId="urn:microsoft.com/office/officeart/2005/8/layout/process4"/>
    <dgm:cxn modelId="{39F1E6AD-9697-472C-AB35-20C6146FF5F5}" type="presParOf" srcId="{EB5047F1-3777-46B6-8E0D-0BB16F86596C}" destId="{A4CEAE75-225D-47D8-A301-C647F822F8A9}" srcOrd="8" destOrd="0" presId="urn:microsoft.com/office/officeart/2005/8/layout/process4"/>
    <dgm:cxn modelId="{D0727A79-5017-4533-A324-8E769B94259F}" type="presParOf" srcId="{A4CEAE75-225D-47D8-A301-C647F822F8A9}" destId="{EBDDC50A-F305-4C71-AF34-ABB531ECAF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19282-FA99-4DFF-8D04-AE9A136A52A4}">
      <dsp:nvSpPr>
        <dsp:cNvPr id="0" name=""/>
        <dsp:cNvSpPr/>
      </dsp:nvSpPr>
      <dsp:spPr>
        <a:xfrm>
          <a:off x="0" y="3332806"/>
          <a:ext cx="8596312" cy="546774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TBM (Sağlıklı Yaşam, Teknoloji, Tütün, Alkol, Madde Bağımlılığı) </a:t>
          </a:r>
        </a:p>
      </dsp:txBody>
      <dsp:txXfrm>
        <a:off x="0" y="3332806"/>
        <a:ext cx="8596312" cy="546774"/>
      </dsp:txXfrm>
    </dsp:sp>
    <dsp:sp modelId="{8F8C3501-2EF5-49CA-8510-5824CFC7FA68}">
      <dsp:nvSpPr>
        <dsp:cNvPr id="0" name=""/>
        <dsp:cNvSpPr/>
      </dsp:nvSpPr>
      <dsp:spPr>
        <a:xfrm rot="10800000">
          <a:off x="0" y="2500069"/>
          <a:ext cx="8596312" cy="840939"/>
        </a:xfrm>
        <a:prstGeom prst="upArrowCallout">
          <a:avLst/>
        </a:prstGeom>
        <a:solidFill>
          <a:srgbClr val="9BBB59">
            <a:hueOff val="2812566"/>
            <a:satOff val="-4220"/>
            <a:lumOff val="-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Sosyal Duygusal Gelişim</a:t>
          </a:r>
        </a:p>
      </dsp:txBody>
      <dsp:txXfrm rot="10800000">
        <a:off x="0" y="2500069"/>
        <a:ext cx="8596312" cy="546417"/>
      </dsp:txXfrm>
    </dsp:sp>
    <dsp:sp modelId="{13E2AF8B-90D4-4EFB-B793-C75F4C754C3B}">
      <dsp:nvSpPr>
        <dsp:cNvPr id="0" name=""/>
        <dsp:cNvSpPr/>
      </dsp:nvSpPr>
      <dsp:spPr>
        <a:xfrm rot="10800000">
          <a:off x="0" y="1667331"/>
          <a:ext cx="8596312" cy="840939"/>
        </a:xfrm>
        <a:prstGeom prst="upArrowCallout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Bilgi Verme Çalışmaları</a:t>
          </a:r>
        </a:p>
      </dsp:txBody>
      <dsp:txXfrm rot="10800000">
        <a:off x="0" y="1667331"/>
        <a:ext cx="8596312" cy="546417"/>
      </dsp:txXfrm>
    </dsp:sp>
    <dsp:sp modelId="{9AE67159-8DE2-4F5B-8903-D8B317BABB76}">
      <dsp:nvSpPr>
        <dsp:cNvPr id="0" name=""/>
        <dsp:cNvSpPr/>
      </dsp:nvSpPr>
      <dsp:spPr>
        <a:xfrm rot="10800000">
          <a:off x="0" y="834593"/>
          <a:ext cx="8596312" cy="840939"/>
        </a:xfrm>
        <a:prstGeom prst="upArrowCallout">
          <a:avLst/>
        </a:prstGeom>
        <a:solidFill>
          <a:srgbClr val="9BBB59">
            <a:hueOff val="8437698"/>
            <a:satOff val="-12660"/>
            <a:lumOff val="-20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Gelişimsel ve Önleyici Hizmetler</a:t>
          </a:r>
        </a:p>
      </dsp:txBody>
      <dsp:txXfrm rot="10800000">
        <a:off x="0" y="834593"/>
        <a:ext cx="8596312" cy="546417"/>
      </dsp:txXfrm>
    </dsp:sp>
    <dsp:sp modelId="{EBDDC50A-F305-4C71-AF34-ABB531ECAF75}">
      <dsp:nvSpPr>
        <dsp:cNvPr id="0" name=""/>
        <dsp:cNvSpPr/>
      </dsp:nvSpPr>
      <dsp:spPr>
        <a:xfrm rot="10800000">
          <a:off x="0" y="15293"/>
          <a:ext cx="8596312" cy="840939"/>
        </a:xfrm>
        <a:prstGeom prst="upArrowCallou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Grup Çalışmaları</a:t>
          </a:r>
        </a:p>
      </dsp:txBody>
      <dsp:txXfrm rot="10800000">
        <a:off x="0" y="15293"/>
        <a:ext cx="8596312" cy="54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2FFC-2114-463D-8144-0A68246B960A}" type="datetimeFigureOut">
              <a:rPr lang="tr-TR" smtClean="0"/>
              <a:t>3.02.2023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11FAE-CD85-4AD7-88FB-62612CF38E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43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FAE-CD85-4AD7-88FB-62612CF38ED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55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FAE-CD85-4AD7-88FB-62612CF38E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37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9244-97F8-4A72-B049-234D9DCD9D71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83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B568-EEB3-4D72-A5F6-75CC8447FFAA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9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981-AE00-4C78-B8C4-CC566C423C34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285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BE1F-552A-425F-80CA-971721737EC9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782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963C-7B49-456A-9706-564B8B6066A7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563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A5AE-AE60-401F-8FE9-34123F197ED8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3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6F48-37B1-4ABC-8248-6CBAAB00762A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23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82C3-6C6D-4A92-815B-EC3BE7A627B4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C2DC-0FB3-49E3-B706-A6F3C062C138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52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6AD9-C77F-4AD3-9A3A-F005EF844ECA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68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4EC9-56FD-458D-851D-0FF6AF9C4BC1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72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A330-9DCD-41DA-9E55-05D8DA2A3871}" type="datetime1">
              <a:rPr lang="tr-TR" smtClean="0"/>
              <a:t>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59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EEC-4C54-45B7-AA99-1145287AC8ED}" type="datetime1">
              <a:rPr lang="tr-TR" smtClean="0"/>
              <a:t>3.02.2023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3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E233-F661-413F-9116-7FD0F3ACABE1}" type="datetime1">
              <a:rPr lang="tr-TR" smtClean="0"/>
              <a:t>3.02.2023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48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4DED-0DA8-4CF4-B321-3DB3616EB9D3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28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0A13-B9D9-40A9-A30E-52A9DA426E9E}" type="datetime1">
              <a:rPr lang="tr-TR" smtClean="0"/>
              <a:t>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4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EFB4-B4E2-4B03-A30D-CF57EBBC71CD}" type="datetime1">
              <a:rPr lang="tr-TR" smtClean="0"/>
              <a:t>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0F2A36-C30D-49F3-B79B-62D8DCE6C9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42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136426@meb.k12.t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ÇANAKKALE MEM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98221" cy="1947631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tx1"/>
                </a:solidFill>
              </a:rPr>
              <a:t>REHBERLİK VE ARAŞTIRMA </a:t>
            </a:r>
            <a:r>
              <a:rPr lang="tr-TR" sz="3200" b="1" dirty="0" smtClean="0">
                <a:solidFill>
                  <a:schemeClr val="tx1"/>
                </a:solidFill>
              </a:rPr>
              <a:t>MERKEZİ</a:t>
            </a:r>
            <a:endParaRPr lang="tr-TR" sz="3200" b="1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                                                                                            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NURAN ONGUN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 PSİKOLOJİK DANIŞMANI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>
          <a:xfrm>
            <a:off x="727266" y="187837"/>
            <a:ext cx="1559599" cy="1559593"/>
            <a:chOff x="0" y="0"/>
            <a:chExt cx="6350000" cy="6349975"/>
          </a:xfrm>
        </p:grpSpPr>
        <p:sp>
          <p:nvSpPr>
            <p:cNvPr id="5" name="Freeform 10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</p:sp>
      </p:grp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78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7784" y="1508761"/>
            <a:ext cx="10113264" cy="4532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OKULLARDA </a:t>
            </a:r>
            <a:r>
              <a:rPr lang="tr-TR" sz="24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ÇALIŞMALARI NASIL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YÜRÜTÜLECEK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tr-TR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 ve öğretmenleri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ÖBA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özerinden verilen «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Bağımlılıkla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ücadele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eminer -1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eğitimini alacak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Danışman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ÖBA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özerinden verilen « Bağımlılıkla Mücadele Seminer -2  eğitimini alacak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 okullarda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sınıflar düzeyinde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Rehber Öğretmen/Psikolojik Danışman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 öğretmenleri/sınıf rehber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öğretmenleri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tarafından verilecek.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Danışmanı olan okullar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e-Rehberlik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sistemine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24 şubatta veri girişlerini yapacaktır.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Danışman olmayan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okullarda ise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 ‘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koordinesinde  sınıf öğretmeni ve sınıf rehber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öğretmenleri, RAM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çalışmaları yapacaktır.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Danışman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olmayan okulların  veri girişini </a:t>
            </a:r>
            <a:r>
              <a:rPr lang="tr-TR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e-Rehberlik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sistemine </a:t>
            </a:r>
            <a:r>
              <a:rPr lang="tr-TR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bölgesindeki RAM </a:t>
            </a:r>
            <a:r>
              <a:rPr lang="tr-TR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yapacaktır.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84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10103442" cy="3880773"/>
          </a:xfrm>
        </p:spPr>
        <p:txBody>
          <a:bodyPr/>
          <a:lstStyle/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e-REHBERLİK SİSTEMİNE VERİLER HANGİ BAŞLIK ALTINDA GİRİLECEKTİR?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Grup çalışmaları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Gelişimsel ve önleyici Hizmetler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Bilgi Verme Çalışmaları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Sosyal Duygusal Gelişim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TBM ( Sağlıklım Yaşam, Teknoloji, tütün, alkol, Madde Bağımlılığı)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55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10405872" cy="13208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e-REHBERLİK SİSTEMİNE VERİLER HANGİ BAŞLIK ALTINDA GİRİLECEKTİR?</a:t>
            </a:r>
            <a:b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76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776" y="1472185"/>
            <a:ext cx="9528048" cy="4569178"/>
          </a:xfrm>
        </p:spPr>
        <p:txBody>
          <a:bodyPr/>
          <a:lstStyle/>
          <a:p>
            <a:pPr marL="0" indent="0">
              <a:buNone/>
            </a:pP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VELİLER İLE İLGİLİ ÇALIŞMALAR NASIL YÜRÜTÜLECEKTİR?</a:t>
            </a: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Okullar velilerini bilgilendirerek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Sosyal Hizmetler ve Danışmanlık Alanında Madde Bağımlılığı Farkındalık Eğitimi Kurs Programı»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müracaatları konusunda yönlendirme yapılarak okullar bünyesinde kurs programı açılacaktır.</a:t>
            </a: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 eğitimleri e-Yaygın sistemi üzerinden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ğitim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erkezleri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yoluyla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Danışman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İl Emniyet Müdürlüğü/Jandarma Komutanlıkları ile işbirliği yapılacaktır.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 Öğretmen/Psikolojik Danışman olmayan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okullardan talep edilen veli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eğitimleri RAM Psikolojik Danışmanları tarafından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yapılacaktır.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2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72" y="2139696"/>
            <a:ext cx="5111496" cy="3922776"/>
          </a:xfr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3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BAĞIMLILIKLA MÜCADELE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2752344"/>
            <a:ext cx="9134856" cy="4105655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39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ÇALIŞMANIN AMACI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gençleri tütün alkol, madde ve teknoloji bağımlılığından koruma, önleme, farkındalık kazandırmak için bilgilendirme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88" y="4210812"/>
            <a:ext cx="3866580" cy="1943100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17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5350" y="2188021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ÇALIŞMALAR HANGİ TARİHLERDE BAŞLAYACAK VE BİTECEK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MEB 16 OCAK-24 ŞUBAT TARİHLERİ ARASINDA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Ancak RÖ/PD olmayan okullar öğrenci verilerini en son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Şubat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tarihine kadar Çanakkale RAM ‘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mail adresine gönderilen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formatını bozmadan </a:t>
            </a:r>
            <a:r>
              <a:rPr 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ilçe ve okul adını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yazmayı unutmadan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136426@meb.k12.tr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adresine gönderecektir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3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ÇALIŞMALARA HANGİ KADEMELER DAHİL OLACAK?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RESMİ VE ÖZEL OKULLARIN TÜM KADEMELERİ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ÖNCESİ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İLKOKUL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ORTAOKUL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LİSE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83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10706946" cy="388077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HANGİ KADEMEYE, HANGİ MODÜLLER UYGULANACAK?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 ÖNCESİ: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SAĞLIKLI YAŞAM ,TEKNOLOJİ BAĞIMLILIĞI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İLKOKUL         :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SAĞLIKLI YAŞAM ,TEKNOLOJİ BAĞIMLILIĞI,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TÜTÜN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ORTAOKUL     :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SAĞLIKLI YAŞAM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TEKNOLOJİ BAĞIMLILIĞI, TÜTÜN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LİSE                  :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SAĞLIKLI YAŞAM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,TEKNOLOJİ, TÜTÜN, ALKOL, MADDE BAĞIMLILIĞI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92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pic>
        <p:nvPicPr>
          <p:cNvPr id="4" name="İçerik Yer Tutucusu 3" descr="C:\Users\windows\Desktop\PDR BÖLÜMÜ\1.Bağımlılıkla Mücadele\TBM Modülleri Hedef Kitlesi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17" t="19410" b="35238"/>
          <a:stretch/>
        </p:blipFill>
        <p:spPr bwMode="auto">
          <a:xfrm>
            <a:off x="1463040" y="2167128"/>
            <a:ext cx="7315200" cy="4206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30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ÇALIŞMALARA NEREDEN ULAŞABİLİRİZ?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Bağımlılıkla mücadele kapsamında yapılacak çalışmalara ait içeriklere (Sunu, kitap, etkinlik, video, test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v.b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https://tbm.org.tr/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adresinden ulaşabilirsiniz.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Kademe, sınıf ve grup dinamiğinize uygun içerik türünü seçerek sınıf rehberlik çalışmanızı yapabilirsiniz.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1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6336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  <a:t>«BAĞIMLILIĞA BİRLİKTE DUR DİYELİM»</a:t>
            </a:r>
            <a:br>
              <a:rPr lang="tr-TR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tr-TR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ÇALIŞMALARA NEREDEN ULAŞABİLİRİZ?</a:t>
            </a:r>
            <a:br>
              <a:rPr lang="tr-TR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sz="31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sz="31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992003"/>
              </p:ext>
            </p:extLst>
          </p:nvPr>
        </p:nvGraphicFramePr>
        <p:xfrm>
          <a:off x="1719072" y="2679190"/>
          <a:ext cx="7242048" cy="2496316"/>
        </p:xfrm>
        <a:graphic>
          <a:graphicData uri="http://schemas.openxmlformats.org/drawingml/2006/table">
            <a:tbl>
              <a:tblPr firstRow="1" firstCol="1" bandRow="1"/>
              <a:tblGrid>
                <a:gridCol w="3653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80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40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Anaokulu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https://anaokul.tbm.org.tr/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40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İlkokul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https://ilkokul.tbm.org.tr/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40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Ortaokul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https://ortaokul.tbm.org.tr/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0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https://lise.tbm.org.tr/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Araştırma Merkezi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62383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584</Words>
  <Application>Microsoft Office PowerPoint</Application>
  <PresentationFormat>Geniş ekran</PresentationFormat>
  <Paragraphs>91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Algerian</vt:lpstr>
      <vt:lpstr>Arial</vt:lpstr>
      <vt:lpstr>Calibri</vt:lpstr>
      <vt:lpstr>Times New Roman</vt:lpstr>
      <vt:lpstr>Trebuchet MS</vt:lpstr>
      <vt:lpstr>Wingdings</vt:lpstr>
      <vt:lpstr>Wingdings 3</vt:lpstr>
      <vt:lpstr>Kristal</vt:lpstr>
      <vt:lpstr>ÇANAKKALE MEM </vt:lpstr>
      <vt:lpstr>BAĞIMLILIKLA MÜCADELE</vt:lpstr>
      <vt:lpstr>«BAĞIMLILIĞA BİRLİKTE DUR DİYELİM» </vt:lpstr>
      <vt:lpstr>«BAĞIMLILIĞA BİRLİKTE DUR DİYELİM» </vt:lpstr>
      <vt:lpstr>«BAĞIMLILIĞA BİRLİKTE DUR DİYELİM» </vt:lpstr>
      <vt:lpstr>«BAĞIMLILIĞA BİRLİKTE DUR DİYELİM» </vt:lpstr>
      <vt:lpstr>«BAĞIMLILIĞA BİRLİKTE DUR DİYELİM» </vt:lpstr>
      <vt:lpstr>«BAĞIMLILIĞA BİRLİKTE DUR DİYELİM» </vt:lpstr>
      <vt:lpstr>«BAĞIMLILIĞA BİRLİKTE DUR DİYELİM» ÇALIŞMALARA NEREDEN ULAŞABİLİRİZ?  </vt:lpstr>
      <vt:lpstr>«BAĞIMLILIĞA BİRLİKTE DUR DİYELİM» </vt:lpstr>
      <vt:lpstr>«BAĞIMLILIĞA BİRLİKTE DUR DİYELİM» </vt:lpstr>
      <vt:lpstr>«BAĞIMLILIĞA BİRLİKTE DUR DİYELİM»  e-REHBERLİK SİSTEMİNE VERİLER HANGİ BAŞLIK ALTINDA GİRİLECEKTİR? </vt:lpstr>
      <vt:lpstr>«BAĞIMLILIĞA BİRLİKTE DUR DİYELİM» </vt:lpstr>
      <vt:lpstr> BAĞIMLILIĞA BİRLİKTE DUR DİYELİM» 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ÇANAKKALE MEM</dc:title>
  <dc:creator>HP</dc:creator>
  <cp:lastModifiedBy>HP</cp:lastModifiedBy>
  <cp:revision>45</cp:revision>
  <dcterms:created xsi:type="dcterms:W3CDTF">2023-02-01T07:55:19Z</dcterms:created>
  <dcterms:modified xsi:type="dcterms:W3CDTF">2023-02-03T08:40:50Z</dcterms:modified>
</cp:coreProperties>
</file>