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5F42C-DF69-4530-9A60-50FFA5BC3733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6354-3A9C-4DD5-B6BB-7CBA9F23B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19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66354-3A9C-4DD5-B6BB-7CBA9F23BD9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48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J-rHgutPPAhWM6xQKHR-kBSwQjRwIBw&amp;url=http://matematikmasallari.com/sabun-kopukleri-ve-matematik/&amp;psig=AFQjCNGsrbkkoeZMzzS12oRMCuphAvSByg&amp;ust=1476299590613942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://www.google.com.tr/url?sa=i&amp;rct=j&amp;q=&amp;esrc=s&amp;source=images&amp;cd=&amp;cad=rja&amp;uact=8&amp;ved=0ahUKEwjdl4PBu9PPAhVCOBQKHeTHDlkQjRwIBw&amp;url=http://tr.depositphotos.com/7600710/stock-photo-bad-smell.html&amp;bvm=bv.135475266,d.ZGg&amp;psig=AFQjCNHC_W-3Lbq8d8WllPDSEsk1wWH7Wg&amp;ust=1476299748808032" TargetMode="External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4680520" cy="2160240"/>
          </a:xfrm>
        </p:spPr>
        <p:txBody>
          <a:bodyPr>
            <a:normAutofit fontScale="90000"/>
          </a:bodyPr>
          <a:lstStyle/>
          <a:p>
            <a:r>
              <a:rPr lang="tr-TR" sz="8000" dirty="0" smtClean="0"/>
              <a:t>NİL VE NAZ KARDEŞLER</a:t>
            </a:r>
            <a:endParaRPr lang="tr-TR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289168" cy="285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168352" cy="533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Belirtme Çizgisi 3"/>
          <p:cNvSpPr/>
          <p:nvPr/>
        </p:nvSpPr>
        <p:spPr>
          <a:xfrm>
            <a:off x="0" y="620688"/>
            <a:ext cx="4896544" cy="2880320"/>
          </a:xfrm>
          <a:prstGeom prst="wedgeEllipseCallout">
            <a:avLst>
              <a:gd name="adj1" fmla="val 75085"/>
              <a:gd name="adj2" fmla="val 48551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/>
                </a:solidFill>
              </a:rPr>
              <a:t>Ayrıca banyo ve el temizliğine dikkat etmeliyiz. Böylece hasta olmayız. Mis gibi kokarız. Mikropları da evimizden kovmuş oluruz.   </a:t>
            </a:r>
            <a:endParaRPr lang="tr-T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374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0678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11" y="1340768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16" y="328464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1340768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66" y="15280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03" y="-29019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66" y="-29019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0"/>
            <a:ext cx="15541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Belirtme Çizgisi 3"/>
          <p:cNvSpPr/>
          <p:nvPr/>
        </p:nvSpPr>
        <p:spPr>
          <a:xfrm>
            <a:off x="251520" y="1340768"/>
            <a:ext cx="3888432" cy="2952328"/>
          </a:xfrm>
          <a:prstGeom prst="wedgeEllipseCallout">
            <a:avLst>
              <a:gd name="adj1" fmla="val 82138"/>
              <a:gd name="adj2" fmla="val 63632"/>
            </a:avLst>
          </a:prstGeom>
          <a:solidFill>
            <a:srgbClr val="CCE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6"/>
                </a:solidFill>
              </a:rPr>
              <a:t>Ben </a:t>
            </a:r>
            <a:r>
              <a:rPr lang="tr-TR" b="1" dirty="0" smtClean="0">
                <a:solidFill>
                  <a:schemeClr val="accent6"/>
                </a:solidFill>
              </a:rPr>
              <a:t>artık çok temiz bir çocuğum. Kendi işlerimi tek başıma yapıyorum. Çünkü artık ben büyüdüm!</a:t>
            </a:r>
            <a:endParaRPr lang="tr-TR" b="1" dirty="0">
              <a:solidFill>
                <a:schemeClr val="accent6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7373" y="6044093"/>
            <a:ext cx="1080120" cy="81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4262">
            <a:off x="3616239" y="5288997"/>
            <a:ext cx="1047425" cy="9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75" y="5136589"/>
            <a:ext cx="1093975" cy="11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126">
            <a:off x="1237007" y="5678044"/>
            <a:ext cx="873281" cy="101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896066" cy="30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Belirtme Çizgisi 3"/>
          <p:cNvSpPr/>
          <p:nvPr/>
        </p:nvSpPr>
        <p:spPr>
          <a:xfrm>
            <a:off x="2267744" y="85386"/>
            <a:ext cx="5400600" cy="2808312"/>
          </a:xfrm>
          <a:prstGeom prst="wedgeEllipseCallout">
            <a:avLst>
              <a:gd name="adj1" fmla="val -33660"/>
              <a:gd name="adj2" fmla="val 86673"/>
            </a:avLst>
          </a:prstGeom>
          <a:solidFill>
            <a:srgbClr val="CCEC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Tuvalete de  tek başıma giriyorum. İki yada üç kişi girilmez bu yanlış bir davranıştır. </a:t>
            </a:r>
          </a:p>
          <a:p>
            <a:pPr algn="ctr"/>
            <a:endParaRPr lang="tr-TR" b="1" dirty="0" smtClean="0">
              <a:solidFill>
                <a:srgbClr val="002060"/>
              </a:solidFill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ARKADAŞLAR YA SİZ ??????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reketli gifler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9315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reketli gifler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accent3"/>
                </a:solidFill>
                <a:latin typeface="+mj-lt"/>
              </a:rPr>
              <a:t>Nil ve Naz ikiz kardeşmiş.</a:t>
            </a:r>
          </a:p>
          <a:p>
            <a:pPr marL="0" indent="0">
              <a:buNone/>
            </a:pPr>
            <a:r>
              <a:rPr lang="tr-TR" sz="5400" b="1" dirty="0" smtClean="0">
                <a:solidFill>
                  <a:schemeClr val="accent3"/>
                </a:solidFill>
                <a:latin typeface="+mj-lt"/>
              </a:rPr>
              <a:t>Çok iyi anlaşırlarmış.</a:t>
            </a:r>
          </a:p>
          <a:p>
            <a:pPr marL="0" indent="0">
              <a:buNone/>
            </a:pPr>
            <a:r>
              <a:rPr lang="tr-TR" sz="5400" b="1" dirty="0" smtClean="0">
                <a:solidFill>
                  <a:schemeClr val="accent3"/>
                </a:solidFill>
                <a:latin typeface="+mj-lt"/>
              </a:rPr>
              <a:t>Hiç kavga etmezlermiş.</a:t>
            </a:r>
            <a:endParaRPr lang="tr-TR" sz="54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6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5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Birlikte oyun oynar çok mutlu olurlarmış.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Evcilik oynamayı çok severlermiş.</a:t>
            </a:r>
            <a:endParaRPr lang="tr-TR" b="1" dirty="0"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23928" y="1094114"/>
            <a:ext cx="49685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5"/>
                </a:solidFill>
              </a:rPr>
              <a:t> </a:t>
            </a:r>
          </a:p>
          <a:p>
            <a:pPr marL="0" indent="0">
              <a:buNone/>
            </a:pPr>
            <a:endParaRPr lang="tr-TR" sz="35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tr-TR" sz="3500" b="1" dirty="0" smtClean="0">
                <a:solidFill>
                  <a:schemeClr val="accent5"/>
                </a:solidFill>
              </a:rPr>
              <a:t>Nil temiz olmayı çok severmiş.</a:t>
            </a:r>
          </a:p>
          <a:p>
            <a:pPr marL="0" indent="0">
              <a:buNone/>
            </a:pPr>
            <a:r>
              <a:rPr lang="tr-TR" sz="3500" b="1" dirty="0" smtClean="0">
                <a:solidFill>
                  <a:schemeClr val="accent5"/>
                </a:solidFill>
              </a:rPr>
              <a:t>Yemekten sonra ve tuvaletten sonra ellerini yıkarmış. Banyosunu </a:t>
            </a:r>
            <a:r>
              <a:rPr lang="tr-TR" sz="3500" b="1" dirty="0" smtClean="0">
                <a:solidFill>
                  <a:schemeClr val="accent5"/>
                </a:solidFill>
              </a:rPr>
              <a:t>yapar, </a:t>
            </a:r>
            <a:r>
              <a:rPr lang="tr-TR" sz="3500" b="1" dirty="0" smtClean="0">
                <a:solidFill>
                  <a:schemeClr val="accent5"/>
                </a:solidFill>
              </a:rPr>
              <a:t>mis gibi kokarmış. </a:t>
            </a:r>
            <a:endParaRPr lang="tr-TR" sz="3500" b="1" dirty="0">
              <a:solidFill>
                <a:schemeClr val="accent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533339" cy="45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196752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737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3" y="19190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6768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57" y="-22449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64" y="841648"/>
            <a:ext cx="1552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33" y="2882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36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sabun köpükleri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3" y="2881"/>
            <a:ext cx="1552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accent5"/>
                </a:solidFill>
              </a:rPr>
              <a:t>Naz kardeşi gibi değilmiş temizliğini yapmadan yatağa giriverirmiş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35363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is koku karikatür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742"/>
            <a:ext cx="21624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rbest Form 3"/>
          <p:cNvSpPr/>
          <p:nvPr/>
        </p:nvSpPr>
        <p:spPr>
          <a:xfrm>
            <a:off x="4811947" y="4149080"/>
            <a:ext cx="1560253" cy="1507232"/>
          </a:xfrm>
          <a:custGeom>
            <a:avLst/>
            <a:gdLst>
              <a:gd name="connsiteX0" fmla="*/ 0 w 528217"/>
              <a:gd name="connsiteY0" fmla="*/ 1066800 h 1066800"/>
              <a:gd name="connsiteX1" fmla="*/ 69273 w 528217"/>
              <a:gd name="connsiteY1" fmla="*/ 983673 h 1066800"/>
              <a:gd name="connsiteX2" fmla="*/ 138546 w 528217"/>
              <a:gd name="connsiteY2" fmla="*/ 900545 h 1066800"/>
              <a:gd name="connsiteX3" fmla="*/ 138546 w 528217"/>
              <a:gd name="connsiteY3" fmla="*/ 789709 h 1066800"/>
              <a:gd name="connsiteX4" fmla="*/ 55418 w 528217"/>
              <a:gd name="connsiteY4" fmla="*/ 734291 h 1066800"/>
              <a:gd name="connsiteX5" fmla="*/ 83127 w 528217"/>
              <a:gd name="connsiteY5" fmla="*/ 471054 h 1066800"/>
              <a:gd name="connsiteX6" fmla="*/ 96982 w 528217"/>
              <a:gd name="connsiteY6" fmla="*/ 429491 h 1066800"/>
              <a:gd name="connsiteX7" fmla="*/ 138546 w 528217"/>
              <a:gd name="connsiteY7" fmla="*/ 387927 h 1066800"/>
              <a:gd name="connsiteX8" fmla="*/ 193964 w 528217"/>
              <a:gd name="connsiteY8" fmla="*/ 318654 h 1066800"/>
              <a:gd name="connsiteX9" fmla="*/ 235527 w 528217"/>
              <a:gd name="connsiteY9" fmla="*/ 235527 h 1066800"/>
              <a:gd name="connsiteX10" fmla="*/ 277091 w 528217"/>
              <a:gd name="connsiteY10" fmla="*/ 221673 h 1066800"/>
              <a:gd name="connsiteX11" fmla="*/ 471055 w 528217"/>
              <a:gd name="connsiteY11" fmla="*/ 235527 h 1066800"/>
              <a:gd name="connsiteX12" fmla="*/ 512618 w 528217"/>
              <a:gd name="connsiteY12" fmla="*/ 110836 h 1066800"/>
              <a:gd name="connsiteX13" fmla="*/ 443346 w 528217"/>
              <a:gd name="connsiteY13" fmla="*/ 96982 h 1066800"/>
              <a:gd name="connsiteX14" fmla="*/ 484909 w 528217"/>
              <a:gd name="connsiteY14" fmla="*/ 69273 h 1066800"/>
              <a:gd name="connsiteX15" fmla="*/ 498764 w 528217"/>
              <a:gd name="connsiteY15" fmla="*/ 13854 h 1066800"/>
              <a:gd name="connsiteX16" fmla="*/ 512618 w 528217"/>
              <a:gd name="connsiteY16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217" h="1066800">
                <a:moveTo>
                  <a:pt x="0" y="1066800"/>
                </a:moveTo>
                <a:cubicBezTo>
                  <a:pt x="23091" y="1039091"/>
                  <a:pt x="45310" y="1010631"/>
                  <a:pt x="69273" y="983673"/>
                </a:cubicBezTo>
                <a:cubicBezTo>
                  <a:pt x="140388" y="903668"/>
                  <a:pt x="84859" y="981074"/>
                  <a:pt x="138546" y="900545"/>
                </a:cubicBezTo>
                <a:cubicBezTo>
                  <a:pt x="150861" y="863600"/>
                  <a:pt x="169753" y="829833"/>
                  <a:pt x="138546" y="789709"/>
                </a:cubicBezTo>
                <a:cubicBezTo>
                  <a:pt x="118100" y="763422"/>
                  <a:pt x="55418" y="734291"/>
                  <a:pt x="55418" y="734291"/>
                </a:cubicBezTo>
                <a:cubicBezTo>
                  <a:pt x="29343" y="603910"/>
                  <a:pt x="34535" y="677569"/>
                  <a:pt x="83127" y="471054"/>
                </a:cubicBezTo>
                <a:cubicBezTo>
                  <a:pt x="86472" y="456838"/>
                  <a:pt x="88881" y="441642"/>
                  <a:pt x="96982" y="429491"/>
                </a:cubicBezTo>
                <a:cubicBezTo>
                  <a:pt x="107851" y="413188"/>
                  <a:pt x="125644" y="402673"/>
                  <a:pt x="138546" y="387927"/>
                </a:cubicBezTo>
                <a:cubicBezTo>
                  <a:pt x="158018" y="365673"/>
                  <a:pt x="175491" y="341745"/>
                  <a:pt x="193964" y="318654"/>
                </a:cubicBezTo>
                <a:cubicBezTo>
                  <a:pt x="203091" y="291274"/>
                  <a:pt x="211111" y="255059"/>
                  <a:pt x="235527" y="235527"/>
                </a:cubicBezTo>
                <a:cubicBezTo>
                  <a:pt x="246931" y="226404"/>
                  <a:pt x="263236" y="226291"/>
                  <a:pt x="277091" y="221673"/>
                </a:cubicBezTo>
                <a:cubicBezTo>
                  <a:pt x="395541" y="261156"/>
                  <a:pt x="331236" y="253005"/>
                  <a:pt x="471055" y="235527"/>
                </a:cubicBezTo>
                <a:cubicBezTo>
                  <a:pt x="474690" y="230075"/>
                  <a:pt x="563266" y="144601"/>
                  <a:pt x="512618" y="110836"/>
                </a:cubicBezTo>
                <a:cubicBezTo>
                  <a:pt x="493025" y="97774"/>
                  <a:pt x="466437" y="101600"/>
                  <a:pt x="443346" y="96982"/>
                </a:cubicBezTo>
                <a:cubicBezTo>
                  <a:pt x="457200" y="87746"/>
                  <a:pt x="475673" y="83127"/>
                  <a:pt x="484909" y="69273"/>
                </a:cubicBezTo>
                <a:cubicBezTo>
                  <a:pt x="495471" y="53429"/>
                  <a:pt x="491692" y="31534"/>
                  <a:pt x="498764" y="13854"/>
                </a:cubicBezTo>
                <a:cubicBezTo>
                  <a:pt x="501189" y="7790"/>
                  <a:pt x="508000" y="4618"/>
                  <a:pt x="51261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9904"/>
            <a:ext cx="1008112" cy="19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rbest Form 8"/>
          <p:cNvSpPr/>
          <p:nvPr/>
        </p:nvSpPr>
        <p:spPr>
          <a:xfrm>
            <a:off x="5266760" y="4149080"/>
            <a:ext cx="1249456" cy="1507232"/>
          </a:xfrm>
          <a:custGeom>
            <a:avLst/>
            <a:gdLst>
              <a:gd name="connsiteX0" fmla="*/ 0 w 528217"/>
              <a:gd name="connsiteY0" fmla="*/ 1066800 h 1066800"/>
              <a:gd name="connsiteX1" fmla="*/ 69273 w 528217"/>
              <a:gd name="connsiteY1" fmla="*/ 983673 h 1066800"/>
              <a:gd name="connsiteX2" fmla="*/ 138546 w 528217"/>
              <a:gd name="connsiteY2" fmla="*/ 900545 h 1066800"/>
              <a:gd name="connsiteX3" fmla="*/ 138546 w 528217"/>
              <a:gd name="connsiteY3" fmla="*/ 789709 h 1066800"/>
              <a:gd name="connsiteX4" fmla="*/ 55418 w 528217"/>
              <a:gd name="connsiteY4" fmla="*/ 734291 h 1066800"/>
              <a:gd name="connsiteX5" fmla="*/ 83127 w 528217"/>
              <a:gd name="connsiteY5" fmla="*/ 471054 h 1066800"/>
              <a:gd name="connsiteX6" fmla="*/ 96982 w 528217"/>
              <a:gd name="connsiteY6" fmla="*/ 429491 h 1066800"/>
              <a:gd name="connsiteX7" fmla="*/ 138546 w 528217"/>
              <a:gd name="connsiteY7" fmla="*/ 387927 h 1066800"/>
              <a:gd name="connsiteX8" fmla="*/ 193964 w 528217"/>
              <a:gd name="connsiteY8" fmla="*/ 318654 h 1066800"/>
              <a:gd name="connsiteX9" fmla="*/ 235527 w 528217"/>
              <a:gd name="connsiteY9" fmla="*/ 235527 h 1066800"/>
              <a:gd name="connsiteX10" fmla="*/ 277091 w 528217"/>
              <a:gd name="connsiteY10" fmla="*/ 221673 h 1066800"/>
              <a:gd name="connsiteX11" fmla="*/ 471055 w 528217"/>
              <a:gd name="connsiteY11" fmla="*/ 235527 h 1066800"/>
              <a:gd name="connsiteX12" fmla="*/ 512618 w 528217"/>
              <a:gd name="connsiteY12" fmla="*/ 110836 h 1066800"/>
              <a:gd name="connsiteX13" fmla="*/ 443346 w 528217"/>
              <a:gd name="connsiteY13" fmla="*/ 96982 h 1066800"/>
              <a:gd name="connsiteX14" fmla="*/ 484909 w 528217"/>
              <a:gd name="connsiteY14" fmla="*/ 69273 h 1066800"/>
              <a:gd name="connsiteX15" fmla="*/ 498764 w 528217"/>
              <a:gd name="connsiteY15" fmla="*/ 13854 h 1066800"/>
              <a:gd name="connsiteX16" fmla="*/ 512618 w 528217"/>
              <a:gd name="connsiteY16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217" h="1066800">
                <a:moveTo>
                  <a:pt x="0" y="1066800"/>
                </a:moveTo>
                <a:cubicBezTo>
                  <a:pt x="23091" y="1039091"/>
                  <a:pt x="45310" y="1010631"/>
                  <a:pt x="69273" y="983673"/>
                </a:cubicBezTo>
                <a:cubicBezTo>
                  <a:pt x="140388" y="903668"/>
                  <a:pt x="84859" y="981074"/>
                  <a:pt x="138546" y="900545"/>
                </a:cubicBezTo>
                <a:cubicBezTo>
                  <a:pt x="150861" y="863600"/>
                  <a:pt x="169753" y="829833"/>
                  <a:pt x="138546" y="789709"/>
                </a:cubicBezTo>
                <a:cubicBezTo>
                  <a:pt x="118100" y="763422"/>
                  <a:pt x="55418" y="734291"/>
                  <a:pt x="55418" y="734291"/>
                </a:cubicBezTo>
                <a:cubicBezTo>
                  <a:pt x="29343" y="603910"/>
                  <a:pt x="34535" y="677569"/>
                  <a:pt x="83127" y="471054"/>
                </a:cubicBezTo>
                <a:cubicBezTo>
                  <a:pt x="86472" y="456838"/>
                  <a:pt x="88881" y="441642"/>
                  <a:pt x="96982" y="429491"/>
                </a:cubicBezTo>
                <a:cubicBezTo>
                  <a:pt x="107851" y="413188"/>
                  <a:pt x="125644" y="402673"/>
                  <a:pt x="138546" y="387927"/>
                </a:cubicBezTo>
                <a:cubicBezTo>
                  <a:pt x="158018" y="365673"/>
                  <a:pt x="175491" y="341745"/>
                  <a:pt x="193964" y="318654"/>
                </a:cubicBezTo>
                <a:cubicBezTo>
                  <a:pt x="203091" y="291274"/>
                  <a:pt x="211111" y="255059"/>
                  <a:pt x="235527" y="235527"/>
                </a:cubicBezTo>
                <a:cubicBezTo>
                  <a:pt x="246931" y="226404"/>
                  <a:pt x="263236" y="226291"/>
                  <a:pt x="277091" y="221673"/>
                </a:cubicBezTo>
                <a:cubicBezTo>
                  <a:pt x="395541" y="261156"/>
                  <a:pt x="331236" y="253005"/>
                  <a:pt x="471055" y="235527"/>
                </a:cubicBezTo>
                <a:cubicBezTo>
                  <a:pt x="474690" y="230075"/>
                  <a:pt x="563266" y="144601"/>
                  <a:pt x="512618" y="110836"/>
                </a:cubicBezTo>
                <a:cubicBezTo>
                  <a:pt x="493025" y="97774"/>
                  <a:pt x="466437" y="101600"/>
                  <a:pt x="443346" y="96982"/>
                </a:cubicBezTo>
                <a:cubicBezTo>
                  <a:pt x="457200" y="87746"/>
                  <a:pt x="475673" y="83127"/>
                  <a:pt x="484909" y="69273"/>
                </a:cubicBezTo>
                <a:cubicBezTo>
                  <a:pt x="495471" y="53429"/>
                  <a:pt x="491692" y="31534"/>
                  <a:pt x="498764" y="13854"/>
                </a:cubicBezTo>
                <a:cubicBezTo>
                  <a:pt x="501189" y="7790"/>
                  <a:pt x="508000" y="4618"/>
                  <a:pt x="51261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124">
            <a:off x="5992994" y="2675077"/>
            <a:ext cx="1252460" cy="9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8178">
            <a:off x="6100571" y="5106735"/>
            <a:ext cx="1037306" cy="109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714">
            <a:off x="6656638" y="3945046"/>
            <a:ext cx="1140494" cy="116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57278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Üstelik Nil kendisi giyinirmiş. Okuldan gelince de kıyafetlerini yerine asarmış.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İKİZ KIZLAR ÇİZGİ KARAKT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4759"/>
            <a:ext cx="5076056" cy="38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24128" y="2564904"/>
            <a:ext cx="3168352" cy="3946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accent3"/>
                </a:solidFill>
              </a:rPr>
              <a:t>Naz ise  annesinin kendisini giydirmesini beklermiş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chemeClr val="accent3"/>
                </a:solidFill>
              </a:rPr>
              <a:t>Naz’ın bir kötü alışkanlığı daha varmış.NEDİR BİLİYOR MUSUNUZ?</a:t>
            </a:r>
            <a:br>
              <a:rPr lang="tr-TR" b="1" dirty="0" smtClean="0">
                <a:solidFill>
                  <a:schemeClr val="accent3"/>
                </a:solidFill>
              </a:rPr>
            </a:br>
            <a:r>
              <a:rPr lang="tr-TR" b="1" dirty="0" smtClean="0">
                <a:solidFill>
                  <a:schemeClr val="accent3"/>
                </a:solidFill>
              </a:rPr>
              <a:t>DUYUNCA ÇOK ŞAŞIRACAKSINIZ!</a:t>
            </a:r>
            <a:br>
              <a:rPr lang="tr-TR" b="1" dirty="0" smtClean="0">
                <a:solidFill>
                  <a:schemeClr val="accent3"/>
                </a:solidFill>
              </a:rPr>
            </a:br>
            <a:endParaRPr lang="tr-TR" b="1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877597" cy="291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4273"/>
            <a:ext cx="28781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97793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5"/>
                </a:solidFill>
              </a:rPr>
              <a:t>TUVALETE YALNIZ GİRMEK İSTEMEZMİŞ.</a:t>
            </a:r>
            <a:endParaRPr lang="tr-TR" b="1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4" y="2060848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220072" y="3212976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Belirtme Çizgisi 7"/>
          <p:cNvSpPr/>
          <p:nvPr/>
        </p:nvSpPr>
        <p:spPr>
          <a:xfrm>
            <a:off x="137770" y="2924944"/>
            <a:ext cx="3024336" cy="2049735"/>
          </a:xfrm>
          <a:prstGeom prst="wedgeEllipseCallout">
            <a:avLst>
              <a:gd name="adj1" fmla="val 110642"/>
              <a:gd name="adj2" fmla="val -309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6"/>
                </a:solidFill>
              </a:rPr>
              <a:t>Anne lütfen sen gel yada kardeşim Nil gelsin. Birlikte sohbet edelim.</a:t>
            </a:r>
            <a:endParaRPr lang="tr-T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084633" cy="337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62071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Belirtme Çizgisi 3"/>
          <p:cNvSpPr/>
          <p:nvPr/>
        </p:nvSpPr>
        <p:spPr>
          <a:xfrm>
            <a:off x="525163" y="260648"/>
            <a:ext cx="6030416" cy="2132856"/>
          </a:xfrm>
          <a:prstGeom prst="wedgeEllipseCallout">
            <a:avLst>
              <a:gd name="adj1" fmla="val 30141"/>
              <a:gd name="adj2" fmla="val 127779"/>
            </a:avLst>
          </a:prstGeom>
          <a:solidFill>
            <a:srgbClr val="CCFFC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6"/>
                </a:solidFill>
              </a:rPr>
              <a:t>Güzel Kızım vücudumuzda özel yerlerimiz vardır. Bunlar bikini ile kapattığımız bölgelerdir. Bunları kimsenin görmesini ve dokunmasını istemeyiz. Artık büyüdün banyo ve tuvalette yalnız olmalısın.</a:t>
            </a:r>
            <a:endParaRPr lang="tr-T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175</Words>
  <Application>Microsoft Office PowerPoint</Application>
  <PresentationFormat>Ekran Gösterisi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NİL VE NAZ KARDEŞLER</vt:lpstr>
      <vt:lpstr>PowerPoint Sunusu</vt:lpstr>
      <vt:lpstr>PowerPoint Sunusu</vt:lpstr>
      <vt:lpstr>PowerPoint Sunusu</vt:lpstr>
      <vt:lpstr>Naz kardeşi gibi değilmiş temizliğini yapmadan yatağa giriverirmiş.</vt:lpstr>
      <vt:lpstr>   Üstelik Nil kendisi giyinirmiş. Okuldan gelince de kıyafetlerini yerine asarmış.</vt:lpstr>
      <vt:lpstr>   Naz’ın bir kötü alışkanlığı daha varmış.NEDİR BİLİYOR MUSUNUZ? DUYUNCA ÇOK ŞAŞIRACAKSINIZ!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17</cp:revision>
  <dcterms:created xsi:type="dcterms:W3CDTF">2016-10-11T17:46:53Z</dcterms:created>
  <dcterms:modified xsi:type="dcterms:W3CDTF">2016-10-11T20:50:33Z</dcterms:modified>
</cp:coreProperties>
</file>