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8" r:id="rId11"/>
    <p:sldId id="264" r:id="rId12"/>
    <p:sldId id="265" r:id="rId13"/>
    <p:sldId id="266" r:id="rId14"/>
    <p:sldId id="269" r:id="rId15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9999"/>
    <a:srgbClr val="0033CC"/>
    <a:srgbClr val="FFCCFF"/>
    <a:srgbClr val="CDC90D"/>
    <a:srgbClr val="CD3809"/>
    <a:srgbClr val="DCFCA2"/>
    <a:srgbClr val="EEE5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A6C83-368E-4FA8-BBBE-D67302885D6E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AC99C-53D4-444B-B0F9-88D2748E704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3E292-1C02-41FC-86AA-CB29213FD373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BF76-9443-4106-88DA-9DB312AC651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E4B14-462D-40FF-AAD7-5E1F01195232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FAB71-5C00-48FB-B106-77644C0293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3603E-76AD-48EC-BE0A-932E5C7136D9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AEC75-AA70-4D65-AC35-0DD54EF8499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FE147-D3B9-455E-A309-D2BE52A73B73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67FAA-9BFD-47A6-BA46-C9F2D0E8C85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E1D7F-240F-42CE-B42C-08D9381A4372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7174C-0AD4-4C69-BAE7-0A6C99BD4D8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0ADE2-BA3A-455F-9DE2-9474E5CE3350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B4B47-C38D-4ED4-AA5F-41077A6897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B8831-6F77-4CA6-B590-768927D0920E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F942-A68E-4B4F-8EB5-209C3F26F76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1CAB-8411-4D46-AA16-DD90EABD4E34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AC5D7-D511-4600-ADDC-AE9276A77F11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B3832-5CAE-4A32-8E70-9A68B1E39EC1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6F98-80E6-4FDF-BCE9-D79ACEAFE63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tr-TR" noProof="0" smtClean="0"/>
              <a:t>Resim eklemek için simgeyi tıklatın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CABE-9EDE-400B-9220-1E32ADFD1E9A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ABDF4-40F3-4546-B8B6-373286D686F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489FBB-1BA7-4F9E-B7BB-0CCAD1C868AC}" type="datetimeFigureOut">
              <a:rPr lang="tr-TR"/>
              <a:pPr>
                <a:defRPr/>
              </a:pPr>
              <a:t>04.06.2015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1D0B0E-D8A4-42A4-AA84-74B7ADB492E4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708" r:id="rId9"/>
    <p:sldLayoutId id="2147483699" r:id="rId10"/>
    <p:sldLayoutId id="214748369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istek.k12.tr/images/galeriler/69/5354/1711729601teacher.gif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6405336" cy="14995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 smtClean="0"/>
              <a:t>SEVİMLİ AYI PITIRCIK </a:t>
            </a:r>
            <a:endParaRPr lang="tr-T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2588" y="3273425"/>
            <a:ext cx="2513012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>
          <a:xfrm>
            <a:off x="6516216" y="2420888"/>
            <a:ext cx="1963082" cy="2798307"/>
          </a:xfrm>
          <a:effectLst>
            <a:glow rad="127000">
              <a:schemeClr val="bg2">
                <a:lumMod val="9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/>
            <a:ext uri="{91240B29-F687-4F45-9708-019B960494DF}"/>
          </a:extLst>
        </p:spPr>
      </p:pic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144963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Belirtme Çizgisi 3"/>
          <p:cNvSpPr/>
          <p:nvPr/>
        </p:nvSpPr>
        <p:spPr>
          <a:xfrm>
            <a:off x="323850" y="692150"/>
            <a:ext cx="5327650" cy="2592388"/>
          </a:xfrm>
          <a:prstGeom prst="wedgeEllipseCallout">
            <a:avLst>
              <a:gd name="adj1" fmla="val 68810"/>
              <a:gd name="adj2" fmla="val 64150"/>
            </a:avLst>
          </a:prstGeom>
          <a:solidFill>
            <a:srgbClr val="EE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Yanlış düşündüm.Çünkü bu top benim değil.Sahibini aramalıyım.Belki kaybettiği için çok üzülmüştür.Ben hiç kimsenin eşyasını izinsiz kullanmam.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5084763"/>
            <a:ext cx="143192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Belirtme Çizgisi 4"/>
          <p:cNvSpPr/>
          <p:nvPr/>
        </p:nvSpPr>
        <p:spPr>
          <a:xfrm>
            <a:off x="2084388" y="4032250"/>
            <a:ext cx="1808162" cy="1444625"/>
          </a:xfrm>
          <a:prstGeom prst="wedgeRectCallout">
            <a:avLst>
              <a:gd name="adj1" fmla="val -70437"/>
              <a:gd name="adj2" fmla="val 8234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Hımm ne güzel bir davranış aferin arkadaşım.</a:t>
            </a:r>
            <a:endParaRPr lang="tr-T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73238"/>
            <a:ext cx="5113337" cy="3384550"/>
          </a:xfrm>
        </p:spPr>
      </p:pic>
      <p:sp>
        <p:nvSpPr>
          <p:cNvPr id="2" name="Oval Belirtme Çizgisi 1"/>
          <p:cNvSpPr/>
          <p:nvPr/>
        </p:nvSpPr>
        <p:spPr>
          <a:xfrm>
            <a:off x="5148263" y="620713"/>
            <a:ext cx="3816350" cy="2232025"/>
          </a:xfrm>
          <a:prstGeom prst="wedgeEllipseCallout">
            <a:avLst>
              <a:gd name="adj1" fmla="val -106308"/>
              <a:gd name="adj2" fmla="val 33691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1"/>
                </a:solidFill>
                <a:latin typeface="Comic Sans MS" panose="030F0702030302020204" pitchFamily="66" charset="0"/>
              </a:rPr>
              <a:t>Topumuzu kaybettik.Üstelik babamız daha yeni almıştı.Çok üzgünüz.</a:t>
            </a:r>
            <a:endParaRPr lang="tr-TR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Yatay Kaydırma 2"/>
          <p:cNvSpPr/>
          <p:nvPr/>
        </p:nvSpPr>
        <p:spPr>
          <a:xfrm>
            <a:off x="5724525" y="4292600"/>
            <a:ext cx="3240088" cy="1728788"/>
          </a:xfrm>
          <a:prstGeom prst="horizontalScroll">
            <a:avLst/>
          </a:prstGeom>
          <a:solidFill>
            <a:srgbClr val="EE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NE OLDU? NEDEN AĞLIYORSUNUZ?</a:t>
            </a:r>
            <a:endParaRPr lang="tr-TR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916113"/>
            <a:ext cx="3671888" cy="3889375"/>
          </a:xfrm>
        </p:spPr>
      </p:pic>
      <p:sp>
        <p:nvSpPr>
          <p:cNvPr id="2" name="Köşeleri Yuvarlanmış Dikdörtgen Belirtme Çizgisi 1"/>
          <p:cNvSpPr/>
          <p:nvPr/>
        </p:nvSpPr>
        <p:spPr>
          <a:xfrm>
            <a:off x="4572000" y="836613"/>
            <a:ext cx="4464050" cy="2520950"/>
          </a:xfrm>
          <a:prstGeom prst="wedgeRoundRectCallout">
            <a:avLst>
              <a:gd name="adj1" fmla="val -62102"/>
              <a:gd name="adj2" fmla="val 78746"/>
              <a:gd name="adj3" fmla="val 16667"/>
            </a:avLst>
          </a:prstGeom>
          <a:solidFill>
            <a:srgbClr val="DC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Çocuklar üzülmeyin artık.Pıtırcık topunuzu ormanda bulmuş.Size getirip verecek.Artık hep beraber oynarız.</a:t>
            </a:r>
            <a:endParaRPr lang="tr-TR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1484313"/>
            <a:ext cx="14906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581525"/>
            <a:ext cx="129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5013325"/>
            <a:ext cx="1243013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088" y="1196975"/>
            <a:ext cx="12350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1268413"/>
            <a:ext cx="1350963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00" y="2852738"/>
            <a:ext cx="1414463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4724400"/>
            <a:ext cx="16002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323850" y="260350"/>
            <a:ext cx="8280400" cy="576263"/>
          </a:xfrm>
          <a:prstGeom prst="rect">
            <a:avLst/>
          </a:prstGeom>
          <a:solidFill>
            <a:srgbClr val="CCFFFF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1600" b="1">
                <a:solidFill>
                  <a:srgbClr val="CD3809"/>
                </a:solidFill>
                <a:latin typeface="Comic Sans MS" pitchFamily="66" charset="0"/>
              </a:rPr>
              <a:t>Pıtırcık ve arkadaşları çok mutlu olmuş.Beraber renkli topla oyunlar oynamışlar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l_fi" descr="http://www.istek.k12.tr/images/galeriler/69/5354/1711729601teacher.g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908050"/>
            <a:ext cx="8964613" cy="576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AutoShape 5"/>
          <p:cNvSpPr>
            <a:spLocks noChangeArrowheads="1"/>
          </p:cNvSpPr>
          <p:nvPr/>
        </p:nvSpPr>
        <p:spPr bwMode="auto">
          <a:xfrm>
            <a:off x="179388" y="333375"/>
            <a:ext cx="2449512" cy="1655763"/>
          </a:xfrm>
          <a:prstGeom prst="wedgeEllipseCallout">
            <a:avLst>
              <a:gd name="adj1" fmla="val 78708"/>
              <a:gd name="adj2" fmla="val 85569"/>
            </a:avLst>
          </a:prstGeom>
          <a:solidFill>
            <a:srgbClr val="FFCC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tr-TR" b="1">
                <a:latin typeface="Comic Sans MS" pitchFamily="66" charset="0"/>
              </a:rPr>
              <a:t>Pıtırcığın en güzel özellikleri nelerdir?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84888" y="260350"/>
            <a:ext cx="2376487" cy="2159000"/>
          </a:xfrm>
          <a:prstGeom prst="rect">
            <a:avLst/>
          </a:prstGeom>
          <a:solidFill>
            <a:srgbClr val="EEE5E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>
                <a:solidFill>
                  <a:srgbClr val="CD3809"/>
                </a:solidFill>
              </a:rPr>
              <a:t>YALAN SÖYLEMEZ</a:t>
            </a:r>
          </a:p>
          <a:p>
            <a:pPr algn="ctr"/>
            <a:r>
              <a:rPr lang="tr-TR">
                <a:solidFill>
                  <a:srgbClr val="0033CC"/>
                </a:solidFill>
              </a:rPr>
              <a:t>ALAY ETMEZ</a:t>
            </a:r>
          </a:p>
          <a:p>
            <a:pPr algn="ctr"/>
            <a:r>
              <a:rPr lang="tr-TR">
                <a:solidFill>
                  <a:srgbClr val="009999"/>
                </a:solidFill>
              </a:rPr>
              <a:t>KÜFÜR ETMEZ</a:t>
            </a:r>
          </a:p>
          <a:p>
            <a:pPr algn="ctr"/>
            <a:r>
              <a:rPr lang="tr-TR">
                <a:solidFill>
                  <a:srgbClr val="6600CC"/>
                </a:solidFill>
              </a:rPr>
              <a:t>İZİNSİZ EŞYA ALMAZ.</a:t>
            </a:r>
          </a:p>
          <a:p>
            <a:pPr algn="ctr"/>
            <a:r>
              <a:rPr lang="tr-TR"/>
              <a:t>KAVGA ETMEZ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276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41475" y="2133600"/>
            <a:ext cx="5486400" cy="4389438"/>
          </a:xfrm>
        </p:spPr>
      </p:pic>
      <p:sp>
        <p:nvSpPr>
          <p:cNvPr id="14338" name="AutoShape 5" descr="Çizgi Orman Resm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tr-TR">
              <a:latin typeface="Constantia" pitchFamily="18" charset="0"/>
            </a:endParaRPr>
          </a:p>
        </p:txBody>
      </p:sp>
      <p:sp>
        <p:nvSpPr>
          <p:cNvPr id="14339" name="Metin kutusu 5"/>
          <p:cNvSpPr txBox="1">
            <a:spLocks noChangeArrowheads="1"/>
          </p:cNvSpPr>
          <p:nvPr/>
        </p:nvSpPr>
        <p:spPr bwMode="auto">
          <a:xfrm>
            <a:off x="684213" y="981075"/>
            <a:ext cx="77755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latin typeface="Comic Sans MS" pitchFamily="66" charset="0"/>
              </a:rPr>
              <a:t>Pıtırcık ailesi ve arkadaşları ile beraber ormanda yaşarmış.</a:t>
            </a:r>
          </a:p>
          <a:p>
            <a:r>
              <a:rPr lang="tr-TR" b="1">
                <a:latin typeface="Comic Sans MS" pitchFamily="66" charset="0"/>
              </a:rPr>
              <a:t>Herkes sevimli ayıyı çok severmiş.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18067">
            <a:off x="573088" y="2935288"/>
            <a:ext cx="3089275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74008">
            <a:off x="4826000" y="2870200"/>
            <a:ext cx="3341688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Başlık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573212"/>
          </a:xfrm>
        </p:spPr>
        <p:txBody>
          <a:bodyPr/>
          <a:lstStyle/>
          <a:p>
            <a:pPr eaLnBrk="1" hangingPunct="1"/>
            <a:r>
              <a:rPr lang="tr-TR" sz="3600" b="1" smtClean="0">
                <a:latin typeface="Comic Sans MS" pitchFamily="66" charset="0"/>
              </a:rPr>
              <a:t>Sevimli ayıcık hakkında arkadaşları neler anlatıyor birlikte okuyalım mı?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3284538"/>
            <a:ext cx="2700337" cy="2160587"/>
          </a:xfrm>
        </p:spPr>
      </p:pic>
      <p:sp>
        <p:nvSpPr>
          <p:cNvPr id="4" name="Oval Belirtme Çizgisi 3"/>
          <p:cNvSpPr/>
          <p:nvPr/>
        </p:nvSpPr>
        <p:spPr>
          <a:xfrm>
            <a:off x="3348038" y="1989138"/>
            <a:ext cx="5400675" cy="2303462"/>
          </a:xfrm>
          <a:prstGeom prst="wedgeEllipseCallout">
            <a:avLst>
              <a:gd name="adj1" fmla="val -55960"/>
              <a:gd name="adj2" fmla="val 63092"/>
            </a:avLst>
          </a:prstGeom>
          <a:solidFill>
            <a:srgbClr val="EE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>
                <a:solidFill>
                  <a:schemeClr val="tx1"/>
                </a:solidFill>
                <a:latin typeface="Comic Sans MS" pitchFamily="66" charset="0"/>
              </a:rPr>
              <a:t>Pıtırcık hiç yalan söylemez.Geçen gün yanlışlıkla süt şişemi kırmış.Ben görmemiştim.Ama geldi ve özür diledi.İstemeden oldu dedi.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7088" y="2492375"/>
            <a:ext cx="2181225" cy="2808288"/>
          </a:xfrm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716338"/>
            <a:ext cx="20764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Belirtme Çizgisi 3"/>
          <p:cNvSpPr>
            <a:spLocks noChangeArrowheads="1"/>
          </p:cNvSpPr>
          <p:nvPr/>
        </p:nvSpPr>
        <p:spPr bwMode="auto">
          <a:xfrm>
            <a:off x="827088" y="188913"/>
            <a:ext cx="5400675" cy="2303462"/>
          </a:xfrm>
          <a:prstGeom prst="wedgeEllipseCallout">
            <a:avLst>
              <a:gd name="adj1" fmla="val -14815"/>
              <a:gd name="adj2" fmla="val 109407"/>
            </a:avLst>
          </a:prstGeom>
          <a:solidFill>
            <a:srgbClr val="EEE5E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Comic Sans MS" pitchFamily="66" charset="0"/>
              </a:rPr>
              <a:t>Pıtırcık çok iyi bir arkadaştır.Güzel konuşur.Küfür etmez.Arkadaşları ile alay etmez.Lakap takmaz.</a:t>
            </a:r>
          </a:p>
        </p:txBody>
      </p:sp>
      <p:sp>
        <p:nvSpPr>
          <p:cNvPr id="2" name="Oval Belirtme Çizgisi 3"/>
          <p:cNvSpPr>
            <a:spLocks noChangeArrowheads="1"/>
          </p:cNvSpPr>
          <p:nvPr/>
        </p:nvSpPr>
        <p:spPr bwMode="auto">
          <a:xfrm>
            <a:off x="4787900" y="1412875"/>
            <a:ext cx="4176713" cy="2303463"/>
          </a:xfrm>
          <a:prstGeom prst="wedgeEllipseCallout">
            <a:avLst>
              <a:gd name="adj1" fmla="val -38866"/>
              <a:gd name="adj2" fmla="val 77153"/>
            </a:avLst>
          </a:prstGeom>
          <a:solidFill>
            <a:srgbClr val="EEE5E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Comic Sans MS" pitchFamily="66" charset="0"/>
              </a:rPr>
              <a:t>Küfür mü??? Bence hiç kimse küfürlü konuşmamalı.Kötü söz kötü ağıza yakışır.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148263" y="2060575"/>
            <a:ext cx="3181350" cy="3740150"/>
          </a:xfrm>
        </p:spPr>
      </p:pic>
      <p:sp>
        <p:nvSpPr>
          <p:cNvPr id="4" name="Oval Belirtme Çizgisi 3"/>
          <p:cNvSpPr>
            <a:spLocks noChangeArrowheads="1"/>
          </p:cNvSpPr>
          <p:nvPr/>
        </p:nvSpPr>
        <p:spPr bwMode="auto">
          <a:xfrm>
            <a:off x="0" y="549275"/>
            <a:ext cx="5400675" cy="2303463"/>
          </a:xfrm>
          <a:prstGeom prst="wedgeEllipseCallout">
            <a:avLst>
              <a:gd name="adj1" fmla="val 43505"/>
              <a:gd name="adj2" fmla="val 67505"/>
            </a:avLst>
          </a:prstGeom>
          <a:solidFill>
            <a:srgbClr val="EEE5EF"/>
          </a:solidFill>
          <a:ln w="25400" algn="ctr">
            <a:solidFill>
              <a:srgbClr val="08509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tr-TR">
                <a:latin typeface="Comic Sans MS" pitchFamily="66" charset="0"/>
              </a:rPr>
              <a:t>Canım arkadaşım onu çok seviyorum.İzinsiz hiç birimizin eşyasını ve parasını kesinlikle almaz.Zaten izinsiz almak yanlış bir davranıştır.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://png.clipart.me/graphics/thumbs/108/very-cute-teddy-bear_108147521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557338"/>
            <a:ext cx="2422525" cy="3455987"/>
          </a:xfrm>
        </p:spPr>
      </p:pic>
      <p:sp>
        <p:nvSpPr>
          <p:cNvPr id="4" name="Oval Belirtme Çizgisi 3"/>
          <p:cNvSpPr/>
          <p:nvPr/>
        </p:nvSpPr>
        <p:spPr>
          <a:xfrm>
            <a:off x="3276600" y="692150"/>
            <a:ext cx="5400675" cy="2303463"/>
          </a:xfrm>
          <a:prstGeom prst="wedgeEllipseCallout">
            <a:avLst>
              <a:gd name="adj1" fmla="val -55960"/>
              <a:gd name="adj2" fmla="val 63092"/>
            </a:avLst>
          </a:prstGeom>
          <a:solidFill>
            <a:srgbClr val="EE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>
                <a:solidFill>
                  <a:schemeClr val="tx1"/>
                </a:solidFill>
                <a:latin typeface="Comic Sans MS" pitchFamily="66" charset="0"/>
              </a:rPr>
              <a:t>Ben Pıtırcık.Size başımdan geçen bir olayı anlatacağım.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636838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2708275"/>
            <a:ext cx="3168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836613"/>
            <a:ext cx="7561263" cy="1439862"/>
          </a:xfrm>
          <a:prstGeom prst="rect">
            <a:avLst/>
          </a:prstGeom>
          <a:solidFill>
            <a:srgbClr val="FFCC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tr-TR"/>
              <a:t>Ben topları çok severim.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4000" b="1" smtClean="0"/>
              <a:t>Hep renkli bir topum olsun isterim</a:t>
            </a:r>
          </a:p>
        </p:txBody>
      </p:sp>
      <p:pic>
        <p:nvPicPr>
          <p:cNvPr id="20482" name="Picture 4" descr="http://png.clipart.me/graphics/thumbs/108/very-cute-teddy-bear_1081475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3141663"/>
            <a:ext cx="1957387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Bulut Belirtme Çizgisi 1"/>
          <p:cNvSpPr/>
          <p:nvPr/>
        </p:nvSpPr>
        <p:spPr>
          <a:xfrm>
            <a:off x="3708400" y="2133600"/>
            <a:ext cx="4319588" cy="2232025"/>
          </a:xfrm>
          <a:prstGeom prst="cloudCallout">
            <a:avLst>
              <a:gd name="adj1" fmla="val -74218"/>
              <a:gd name="adj2" fmla="val 56386"/>
            </a:avLst>
          </a:prstGeom>
          <a:solidFill>
            <a:srgbClr val="EEE5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076825" y="2636838"/>
            <a:ext cx="1222375" cy="1223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2150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36513" y="0"/>
            <a:ext cx="9180513" cy="4508500"/>
          </a:xfrm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3263" y="2852738"/>
            <a:ext cx="1125537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060575"/>
            <a:ext cx="433388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ikdörtgen 1"/>
          <p:cNvSpPr/>
          <p:nvPr/>
        </p:nvSpPr>
        <p:spPr>
          <a:xfrm>
            <a:off x="684213" y="4868863"/>
            <a:ext cx="7848600" cy="15128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tx2"/>
                </a:solidFill>
                <a:latin typeface="Comic Sans MS" panose="030F0702030302020204" pitchFamily="66" charset="0"/>
              </a:rPr>
              <a:t>Bir gün ormanda geziyordum. Birden çalıların arasında renkli bir şey gördüm. Aman Allahım bu benim hep hayal ettiğim top.Yaşasın en çok istediğim şeye kavuştum!!!!!!!!!!!!!!</a:t>
            </a:r>
            <a:endParaRPr lang="tr-TR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322</TotalTime>
  <Words>189</Words>
  <Application>Microsoft Office PowerPoint</Application>
  <PresentationFormat>Ekran Gösterisi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Tasarım Şablonu</vt:lpstr>
      </vt:variant>
      <vt:variant>
        <vt:i4>2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Constantia</vt:lpstr>
      <vt:lpstr>Wingdings 2</vt:lpstr>
      <vt:lpstr>Comic Sans MS</vt:lpstr>
      <vt:lpstr>Akış</vt:lpstr>
      <vt:lpstr>Akış</vt:lpstr>
      <vt:lpstr>Slayt 1</vt:lpstr>
      <vt:lpstr>Slayt 2</vt:lpstr>
      <vt:lpstr>Sevimli ayıcık hakkında arkadaşları neler anlatıyor birlikte okuyalım mı?</vt:lpstr>
      <vt:lpstr>Slayt 4</vt:lpstr>
      <vt:lpstr>Slayt 5</vt:lpstr>
      <vt:lpstr>Slayt 6</vt:lpstr>
      <vt:lpstr>Slayt 7</vt:lpstr>
      <vt:lpstr>Hep renkli bir topum olsun isterim</vt:lpstr>
      <vt:lpstr>Slayt 9</vt:lpstr>
      <vt:lpstr>Slayt 10</vt:lpstr>
      <vt:lpstr>Slayt 11</vt:lpstr>
      <vt:lpstr>Slayt 12</vt:lpstr>
      <vt:lpstr>Slayt 13</vt:lpstr>
      <vt:lpstr>Slayt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SEVİMLİ AYI PITIRCIK </dc:title>
  <cp:lastModifiedBy>Admin</cp:lastModifiedBy>
  <cp:revision>16</cp:revision>
  <dcterms:modified xsi:type="dcterms:W3CDTF">2015-06-04T11:29:57Z</dcterms:modified>
</cp:coreProperties>
</file>