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4" r:id="rId1"/>
  </p:sldMasterIdLst>
  <p:sldIdLst>
    <p:sldId id="256" r:id="rId2"/>
    <p:sldId id="270" r:id="rId3"/>
    <p:sldId id="271" r:id="rId4"/>
    <p:sldId id="263" r:id="rId5"/>
    <p:sldId id="261" r:id="rId6"/>
    <p:sldId id="264" r:id="rId7"/>
    <p:sldId id="265" r:id="rId8"/>
    <p:sldId id="266" r:id="rId9"/>
    <p:sldId id="268" r:id="rId10"/>
    <p:sldId id="269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09A0D1-EA35-4C93-B8B4-2CEF4A3023D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A7E6EF7-8DDF-4258-944C-08E5621A5A15}">
      <dgm:prSet phldrT="[Metin]"/>
      <dgm:spPr/>
      <dgm:t>
        <a:bodyPr/>
        <a:lstStyle/>
        <a:p>
          <a:r>
            <a:rPr lang="tr-TR" dirty="0" smtClean="0"/>
            <a:t>TYT</a:t>
          </a:r>
          <a:endParaRPr lang="tr-TR" dirty="0"/>
        </a:p>
      </dgm:t>
    </dgm:pt>
    <dgm:pt modelId="{E5B70233-399B-4F25-B534-C3A27D65FDF8}" type="parTrans" cxnId="{43F806A2-ADB8-4749-A48F-DDF8281327F9}">
      <dgm:prSet/>
      <dgm:spPr/>
      <dgm:t>
        <a:bodyPr/>
        <a:lstStyle/>
        <a:p>
          <a:endParaRPr lang="tr-TR"/>
        </a:p>
      </dgm:t>
    </dgm:pt>
    <dgm:pt modelId="{65B82A02-D42F-4355-A2DC-7CDD7191B10C}" type="sibTrans" cxnId="{43F806A2-ADB8-4749-A48F-DDF8281327F9}">
      <dgm:prSet/>
      <dgm:spPr/>
      <dgm:t>
        <a:bodyPr/>
        <a:lstStyle/>
        <a:p>
          <a:endParaRPr lang="tr-TR"/>
        </a:p>
      </dgm:t>
    </dgm:pt>
    <dgm:pt modelId="{87C71891-23AF-49B1-BE9E-95F142947335}">
      <dgm:prSet phldrT="[Metin]"/>
      <dgm:spPr/>
      <dgm:t>
        <a:bodyPr/>
        <a:lstStyle/>
        <a:p>
          <a:r>
            <a:rPr lang="tr-TR" dirty="0" smtClean="0"/>
            <a:t>AYT</a:t>
          </a:r>
          <a:endParaRPr lang="tr-TR" dirty="0"/>
        </a:p>
      </dgm:t>
    </dgm:pt>
    <dgm:pt modelId="{DEB6221D-23C7-4022-950C-FF60E3088B08}" type="parTrans" cxnId="{C2C2DBAE-02C1-48D5-A426-57E85C55E25B}">
      <dgm:prSet/>
      <dgm:spPr/>
      <dgm:t>
        <a:bodyPr/>
        <a:lstStyle/>
        <a:p>
          <a:endParaRPr lang="tr-TR"/>
        </a:p>
      </dgm:t>
    </dgm:pt>
    <dgm:pt modelId="{464D5F4B-E855-47C6-AA3C-847F36B3A0BA}" type="sibTrans" cxnId="{C2C2DBAE-02C1-48D5-A426-57E85C55E25B}">
      <dgm:prSet/>
      <dgm:spPr/>
      <dgm:t>
        <a:bodyPr/>
        <a:lstStyle/>
        <a:p>
          <a:endParaRPr lang="tr-TR"/>
        </a:p>
      </dgm:t>
    </dgm:pt>
    <dgm:pt modelId="{47381970-F690-4581-9999-801F2A2051FC}">
      <dgm:prSet phldrT="[Metin]"/>
      <dgm:spPr/>
      <dgm:t>
        <a:bodyPr/>
        <a:lstStyle/>
        <a:p>
          <a:r>
            <a: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E.A, SAYISAL, SÖZEL VE DİL </a:t>
          </a:r>
          <a:endParaRPr lang="tr-TR" dirty="0"/>
        </a:p>
      </dgm:t>
    </dgm:pt>
    <dgm:pt modelId="{7388782C-6A14-4DA0-AE28-CC7FC1344FE1}" type="parTrans" cxnId="{7A532336-683B-443C-9E22-901D74ABE8B6}">
      <dgm:prSet/>
      <dgm:spPr/>
      <dgm:t>
        <a:bodyPr/>
        <a:lstStyle/>
        <a:p>
          <a:endParaRPr lang="tr-TR"/>
        </a:p>
      </dgm:t>
    </dgm:pt>
    <dgm:pt modelId="{E3E2BAA4-7DC3-421C-BD67-148042B8AE29}" type="sibTrans" cxnId="{7A532336-683B-443C-9E22-901D74ABE8B6}">
      <dgm:prSet/>
      <dgm:spPr/>
      <dgm:t>
        <a:bodyPr/>
        <a:lstStyle/>
        <a:p>
          <a:endParaRPr lang="tr-TR"/>
        </a:p>
      </dgm:t>
    </dgm:pt>
    <dgm:pt modelId="{4233BDA5-319B-46B4-BB61-6DDFE209CEE5}">
      <dgm:prSet/>
      <dgm:spPr/>
      <dgm:t>
        <a:bodyPr/>
        <a:lstStyle/>
        <a:p>
          <a:r>
            <a:rPr lang="tr-TR" b="1" smtClean="0">
              <a:latin typeface="Times New Roman" panose="02020603050405020304" pitchFamily="18" charset="0"/>
              <a:cs typeface="Times New Roman" panose="02020603050405020304" pitchFamily="18" charset="0"/>
            </a:rPr>
            <a:t>Ön Lisans Bölümlerini tercih ederken</a:t>
          </a:r>
          <a:endParaRPr lang="tr-TR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DEAC38-3640-4429-9A11-322460760D53}" type="parTrans" cxnId="{ADC789CC-1F57-4D9F-A8C2-CE15D9096A30}">
      <dgm:prSet/>
      <dgm:spPr/>
      <dgm:t>
        <a:bodyPr/>
        <a:lstStyle/>
        <a:p>
          <a:endParaRPr lang="tr-TR"/>
        </a:p>
      </dgm:t>
    </dgm:pt>
    <dgm:pt modelId="{8F6099B5-D935-4285-82FD-BCE14B031AAE}" type="sibTrans" cxnId="{ADC789CC-1F57-4D9F-A8C2-CE15D9096A30}">
      <dgm:prSet/>
      <dgm:spPr/>
      <dgm:t>
        <a:bodyPr/>
        <a:lstStyle/>
        <a:p>
          <a:endParaRPr lang="tr-TR"/>
        </a:p>
      </dgm:t>
    </dgm:pt>
    <dgm:pt modelId="{93B6B32E-49E1-4289-9339-B2E674C05C03}">
      <dgm:prSet/>
      <dgm:spPr/>
      <dgm:t>
        <a:bodyPr/>
        <a:lstStyle/>
        <a:p>
          <a:r>
            <a:rPr lang="tr-TR" b="1" smtClean="0">
              <a:latin typeface="Times New Roman" panose="02020603050405020304" pitchFamily="18" charset="0"/>
              <a:cs typeface="Times New Roman" panose="02020603050405020304" pitchFamily="18" charset="0"/>
            </a:rPr>
            <a:t>Açıköğretim  Önlisans tercihlerinde</a:t>
          </a:r>
          <a:endParaRPr lang="tr-TR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40B118-97B7-4E5D-8C20-E62BC033217B}" type="parTrans" cxnId="{64015363-6ABE-44DE-9E7B-A3F29776C4AB}">
      <dgm:prSet/>
      <dgm:spPr/>
      <dgm:t>
        <a:bodyPr/>
        <a:lstStyle/>
        <a:p>
          <a:endParaRPr lang="tr-TR"/>
        </a:p>
      </dgm:t>
    </dgm:pt>
    <dgm:pt modelId="{A6B4FDC3-8B98-4F66-8C56-B66FBE49794A}" type="sibTrans" cxnId="{64015363-6ABE-44DE-9E7B-A3F29776C4AB}">
      <dgm:prSet/>
      <dgm:spPr/>
      <dgm:t>
        <a:bodyPr/>
        <a:lstStyle/>
        <a:p>
          <a:endParaRPr lang="tr-TR"/>
        </a:p>
      </dgm:t>
    </dgm:pt>
    <dgm:pt modelId="{E2408F5F-92A4-4C7D-B3BF-827B54175DD7}">
      <dgm:prSet/>
      <dgm:spPr/>
      <dgm:t>
        <a:bodyPr/>
        <a:lstStyle/>
        <a:p>
          <a:r>
            <a:rPr lang="tr-TR" b="1" smtClean="0">
              <a:latin typeface="Times New Roman" panose="02020603050405020304" pitchFamily="18" charset="0"/>
              <a:cs typeface="Times New Roman" panose="02020603050405020304" pitchFamily="18" charset="0"/>
            </a:rPr>
            <a:t>Özel Yetenek Sınavına başvuru yaparken</a:t>
          </a:r>
          <a:endParaRPr lang="tr-TR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5BB1FF-D224-4E07-8A0F-669E9DEBB844}" type="parTrans" cxnId="{B04613AE-027E-4E50-B834-C96E11F82A6E}">
      <dgm:prSet/>
      <dgm:spPr/>
      <dgm:t>
        <a:bodyPr/>
        <a:lstStyle/>
        <a:p>
          <a:endParaRPr lang="tr-TR"/>
        </a:p>
      </dgm:t>
    </dgm:pt>
    <dgm:pt modelId="{4AE9521C-82F9-4608-97B3-F71687F78964}" type="sibTrans" cxnId="{B04613AE-027E-4E50-B834-C96E11F82A6E}">
      <dgm:prSet/>
      <dgm:spPr/>
      <dgm:t>
        <a:bodyPr/>
        <a:lstStyle/>
        <a:p>
          <a:endParaRPr lang="tr-TR"/>
        </a:p>
      </dgm:t>
    </dgm:pt>
    <dgm:pt modelId="{EEA8961C-450F-4185-B22E-F0542F343E6C}">
      <dgm:prSet/>
      <dgm:spPr/>
      <dgm:t>
        <a:bodyPr/>
        <a:lstStyle/>
        <a:p>
          <a:r>
            <a: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Açıköğretim Lisans Programlarını Tercih ederken</a:t>
          </a:r>
          <a:endParaRPr lang="tr-TR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FA23CD-799E-4EAB-A10D-A9863C05018F}" type="parTrans" cxnId="{3933C151-3DEB-4B99-9FE8-E28AE23A1267}">
      <dgm:prSet/>
      <dgm:spPr/>
      <dgm:t>
        <a:bodyPr/>
        <a:lstStyle/>
        <a:p>
          <a:endParaRPr lang="tr-TR"/>
        </a:p>
      </dgm:t>
    </dgm:pt>
    <dgm:pt modelId="{6DC0BEC0-60C8-4176-ACE4-42211D90214F}" type="sibTrans" cxnId="{3933C151-3DEB-4B99-9FE8-E28AE23A1267}">
      <dgm:prSet/>
      <dgm:spPr/>
      <dgm:t>
        <a:bodyPr/>
        <a:lstStyle/>
        <a:p>
          <a:endParaRPr lang="tr-TR"/>
        </a:p>
      </dgm:t>
    </dgm:pt>
    <dgm:pt modelId="{25588A55-F6F1-4274-AD8B-538E91E2C0DA}">
      <dgm:prSet/>
      <dgm:spPr/>
      <dgm:t>
        <a:bodyPr/>
        <a:lstStyle/>
        <a:p>
          <a:r>
            <a:rPr lang="tr-TR" b="1" smtClean="0">
              <a:latin typeface="Times New Roman" panose="02020603050405020304" pitchFamily="18" charset="0"/>
              <a:cs typeface="Times New Roman" panose="02020603050405020304" pitchFamily="18" charset="0"/>
            </a:rPr>
            <a:t>Lisans Programlarını Tercih ederken </a:t>
          </a:r>
          <a:endParaRPr lang="tr-TR"/>
        </a:p>
      </dgm:t>
    </dgm:pt>
    <dgm:pt modelId="{741A0C0F-E083-4C45-93A3-2875D2891F51}" type="parTrans" cxnId="{1009F10A-CF6B-4AE6-ADD0-C8D147C47EA4}">
      <dgm:prSet/>
      <dgm:spPr/>
      <dgm:t>
        <a:bodyPr/>
        <a:lstStyle/>
        <a:p>
          <a:endParaRPr lang="tr-TR"/>
        </a:p>
      </dgm:t>
    </dgm:pt>
    <dgm:pt modelId="{05DDBB43-77D1-4F3D-84E0-93C4223F7DA5}" type="sibTrans" cxnId="{1009F10A-CF6B-4AE6-ADD0-C8D147C47EA4}">
      <dgm:prSet/>
      <dgm:spPr/>
      <dgm:t>
        <a:bodyPr/>
        <a:lstStyle/>
        <a:p>
          <a:endParaRPr lang="tr-TR"/>
        </a:p>
      </dgm:t>
    </dgm:pt>
    <dgm:pt modelId="{DC666F2D-C91F-466C-BAE8-ED99885B0F84}" type="pres">
      <dgm:prSet presAssocID="{A609A0D1-EA35-4C93-B8B4-2CEF4A3023D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216FD007-4C06-42AD-B6C3-A530EC9EC2F9}" type="pres">
      <dgm:prSet presAssocID="{AA7E6EF7-8DDF-4258-944C-08E5621A5A15}" presName="root" presStyleCnt="0"/>
      <dgm:spPr/>
    </dgm:pt>
    <dgm:pt modelId="{7039854A-9BD9-4F89-A62C-8C26EED47C8B}" type="pres">
      <dgm:prSet presAssocID="{AA7E6EF7-8DDF-4258-944C-08E5621A5A15}" presName="rootComposite" presStyleCnt="0"/>
      <dgm:spPr/>
    </dgm:pt>
    <dgm:pt modelId="{2461085F-7ED0-4400-AFE5-068D416091D4}" type="pres">
      <dgm:prSet presAssocID="{AA7E6EF7-8DDF-4258-944C-08E5621A5A15}" presName="rootText" presStyleLbl="node1" presStyleIdx="0" presStyleCnt="2"/>
      <dgm:spPr/>
      <dgm:t>
        <a:bodyPr/>
        <a:lstStyle/>
        <a:p>
          <a:endParaRPr lang="tr-TR"/>
        </a:p>
      </dgm:t>
    </dgm:pt>
    <dgm:pt modelId="{A368B12B-31B0-4A70-8EFA-2699144F9D0C}" type="pres">
      <dgm:prSet presAssocID="{AA7E6EF7-8DDF-4258-944C-08E5621A5A15}" presName="rootConnector" presStyleLbl="node1" presStyleIdx="0" presStyleCnt="2"/>
      <dgm:spPr/>
      <dgm:t>
        <a:bodyPr/>
        <a:lstStyle/>
        <a:p>
          <a:endParaRPr lang="tr-TR"/>
        </a:p>
      </dgm:t>
    </dgm:pt>
    <dgm:pt modelId="{43116422-45DC-4952-B372-31FE636BAFCA}" type="pres">
      <dgm:prSet presAssocID="{AA7E6EF7-8DDF-4258-944C-08E5621A5A15}" presName="childShape" presStyleCnt="0"/>
      <dgm:spPr/>
    </dgm:pt>
    <dgm:pt modelId="{F6308982-A306-427C-A195-FCE58DA7E9EA}" type="pres">
      <dgm:prSet presAssocID="{7FDEAC38-3640-4429-9A11-322460760D53}" presName="Name13" presStyleLbl="parChTrans1D2" presStyleIdx="0" presStyleCnt="6"/>
      <dgm:spPr/>
      <dgm:t>
        <a:bodyPr/>
        <a:lstStyle/>
        <a:p>
          <a:endParaRPr lang="tr-TR"/>
        </a:p>
      </dgm:t>
    </dgm:pt>
    <dgm:pt modelId="{883559B4-EB00-432C-946E-2F7F9176C962}" type="pres">
      <dgm:prSet presAssocID="{4233BDA5-319B-46B4-BB61-6DDFE209CEE5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1DE4A9-8522-4924-A484-17B94D04D92B}" type="pres">
      <dgm:prSet presAssocID="{045BB1FF-D224-4E07-8A0F-669E9DEBB844}" presName="Name13" presStyleLbl="parChTrans1D2" presStyleIdx="1" presStyleCnt="6"/>
      <dgm:spPr/>
      <dgm:t>
        <a:bodyPr/>
        <a:lstStyle/>
        <a:p>
          <a:endParaRPr lang="tr-TR"/>
        </a:p>
      </dgm:t>
    </dgm:pt>
    <dgm:pt modelId="{58142917-B579-48EE-9E25-8B9DB87276D7}" type="pres">
      <dgm:prSet presAssocID="{E2408F5F-92A4-4C7D-B3BF-827B54175DD7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FEC59AB-C5DD-46E8-B9A7-3B77DF6DA0B4}" type="pres">
      <dgm:prSet presAssocID="{2740B118-97B7-4E5D-8C20-E62BC033217B}" presName="Name13" presStyleLbl="parChTrans1D2" presStyleIdx="2" presStyleCnt="6"/>
      <dgm:spPr/>
      <dgm:t>
        <a:bodyPr/>
        <a:lstStyle/>
        <a:p>
          <a:endParaRPr lang="tr-TR"/>
        </a:p>
      </dgm:t>
    </dgm:pt>
    <dgm:pt modelId="{006D3BAC-A8E7-4233-92FD-478DAF723AA0}" type="pres">
      <dgm:prSet presAssocID="{93B6B32E-49E1-4289-9339-B2E674C05C03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7110A4-A4C3-4C94-9968-63FA7E0D7FF0}" type="pres">
      <dgm:prSet presAssocID="{87C71891-23AF-49B1-BE9E-95F142947335}" presName="root" presStyleCnt="0"/>
      <dgm:spPr/>
    </dgm:pt>
    <dgm:pt modelId="{B5EAEBA9-08A7-412A-8F43-6D37C82EA14F}" type="pres">
      <dgm:prSet presAssocID="{87C71891-23AF-49B1-BE9E-95F142947335}" presName="rootComposite" presStyleCnt="0"/>
      <dgm:spPr/>
    </dgm:pt>
    <dgm:pt modelId="{86F4DDD6-DC2F-4D68-B500-B004A7CCEE40}" type="pres">
      <dgm:prSet presAssocID="{87C71891-23AF-49B1-BE9E-95F142947335}" presName="rootText" presStyleLbl="node1" presStyleIdx="1" presStyleCnt="2"/>
      <dgm:spPr/>
      <dgm:t>
        <a:bodyPr/>
        <a:lstStyle/>
        <a:p>
          <a:endParaRPr lang="tr-TR"/>
        </a:p>
      </dgm:t>
    </dgm:pt>
    <dgm:pt modelId="{72E68DFA-491B-461F-BD71-EB27DDDBAAD9}" type="pres">
      <dgm:prSet presAssocID="{87C71891-23AF-49B1-BE9E-95F142947335}" presName="rootConnector" presStyleLbl="node1" presStyleIdx="1" presStyleCnt="2"/>
      <dgm:spPr/>
      <dgm:t>
        <a:bodyPr/>
        <a:lstStyle/>
        <a:p>
          <a:endParaRPr lang="tr-TR"/>
        </a:p>
      </dgm:t>
    </dgm:pt>
    <dgm:pt modelId="{77C87FCD-FC11-4451-85DF-71EEF177DD3E}" type="pres">
      <dgm:prSet presAssocID="{87C71891-23AF-49B1-BE9E-95F142947335}" presName="childShape" presStyleCnt="0"/>
      <dgm:spPr/>
    </dgm:pt>
    <dgm:pt modelId="{A090067C-7D1D-4FF9-9B14-541972083780}" type="pres">
      <dgm:prSet presAssocID="{7388782C-6A14-4DA0-AE28-CC7FC1344FE1}" presName="Name13" presStyleLbl="parChTrans1D2" presStyleIdx="3" presStyleCnt="6"/>
      <dgm:spPr/>
      <dgm:t>
        <a:bodyPr/>
        <a:lstStyle/>
        <a:p>
          <a:endParaRPr lang="tr-TR"/>
        </a:p>
      </dgm:t>
    </dgm:pt>
    <dgm:pt modelId="{CBE096B3-21C0-4C41-B3EE-F353797E2AAA}" type="pres">
      <dgm:prSet presAssocID="{47381970-F690-4581-9999-801F2A2051FC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3E7969-36AA-4672-BD4B-EDBF307816E9}" type="pres">
      <dgm:prSet presAssocID="{A0FA23CD-799E-4EAB-A10D-A9863C05018F}" presName="Name13" presStyleLbl="parChTrans1D2" presStyleIdx="4" presStyleCnt="6"/>
      <dgm:spPr/>
      <dgm:t>
        <a:bodyPr/>
        <a:lstStyle/>
        <a:p>
          <a:endParaRPr lang="tr-TR"/>
        </a:p>
      </dgm:t>
    </dgm:pt>
    <dgm:pt modelId="{B6E1BFAC-D091-4D87-9E7B-F07823F12F1E}" type="pres">
      <dgm:prSet presAssocID="{EEA8961C-450F-4185-B22E-F0542F343E6C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BAB40F-DDED-4A10-834F-7EA93BB1D96E}" type="pres">
      <dgm:prSet presAssocID="{741A0C0F-E083-4C45-93A3-2875D2891F51}" presName="Name13" presStyleLbl="parChTrans1D2" presStyleIdx="5" presStyleCnt="6"/>
      <dgm:spPr/>
      <dgm:t>
        <a:bodyPr/>
        <a:lstStyle/>
        <a:p>
          <a:endParaRPr lang="tr-TR"/>
        </a:p>
      </dgm:t>
    </dgm:pt>
    <dgm:pt modelId="{B70F8B78-DCD6-4647-A54F-A14064744465}" type="pres">
      <dgm:prSet presAssocID="{25588A55-F6F1-4274-AD8B-538E91E2C0DA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CBF6589-8C9F-4965-AEF6-067AB90DBD1A}" type="presOf" srcId="{93B6B32E-49E1-4289-9339-B2E674C05C03}" destId="{006D3BAC-A8E7-4233-92FD-478DAF723AA0}" srcOrd="0" destOrd="0" presId="urn:microsoft.com/office/officeart/2005/8/layout/hierarchy3"/>
    <dgm:cxn modelId="{259F6AF8-A56D-4275-8259-78B06AFDD0F2}" type="presOf" srcId="{741A0C0F-E083-4C45-93A3-2875D2891F51}" destId="{FEBAB40F-DDED-4A10-834F-7EA93BB1D96E}" srcOrd="0" destOrd="0" presId="urn:microsoft.com/office/officeart/2005/8/layout/hierarchy3"/>
    <dgm:cxn modelId="{2A1B1EE7-8C1A-47B9-B476-007E28205353}" type="presOf" srcId="{87C71891-23AF-49B1-BE9E-95F142947335}" destId="{72E68DFA-491B-461F-BD71-EB27DDDBAAD9}" srcOrd="1" destOrd="0" presId="urn:microsoft.com/office/officeart/2005/8/layout/hierarchy3"/>
    <dgm:cxn modelId="{B99D65DB-5531-4E3F-9CFE-5FB522BF3831}" type="presOf" srcId="{AA7E6EF7-8DDF-4258-944C-08E5621A5A15}" destId="{A368B12B-31B0-4A70-8EFA-2699144F9D0C}" srcOrd="1" destOrd="0" presId="urn:microsoft.com/office/officeart/2005/8/layout/hierarchy3"/>
    <dgm:cxn modelId="{C5E9616A-7EBD-41AB-9F3A-09B49F5F3663}" type="presOf" srcId="{47381970-F690-4581-9999-801F2A2051FC}" destId="{CBE096B3-21C0-4C41-B3EE-F353797E2AAA}" srcOrd="0" destOrd="0" presId="urn:microsoft.com/office/officeart/2005/8/layout/hierarchy3"/>
    <dgm:cxn modelId="{1B2C15AA-3F6F-40EE-8894-0918EDFDB0F4}" type="presOf" srcId="{4233BDA5-319B-46B4-BB61-6DDFE209CEE5}" destId="{883559B4-EB00-432C-946E-2F7F9176C962}" srcOrd="0" destOrd="0" presId="urn:microsoft.com/office/officeart/2005/8/layout/hierarchy3"/>
    <dgm:cxn modelId="{1009F10A-CF6B-4AE6-ADD0-C8D147C47EA4}" srcId="{87C71891-23AF-49B1-BE9E-95F142947335}" destId="{25588A55-F6F1-4274-AD8B-538E91E2C0DA}" srcOrd="2" destOrd="0" parTransId="{741A0C0F-E083-4C45-93A3-2875D2891F51}" sibTransId="{05DDBB43-77D1-4F3D-84E0-93C4223F7DA5}"/>
    <dgm:cxn modelId="{3933C151-3DEB-4B99-9FE8-E28AE23A1267}" srcId="{87C71891-23AF-49B1-BE9E-95F142947335}" destId="{EEA8961C-450F-4185-B22E-F0542F343E6C}" srcOrd="1" destOrd="0" parTransId="{A0FA23CD-799E-4EAB-A10D-A9863C05018F}" sibTransId="{6DC0BEC0-60C8-4176-ACE4-42211D90214F}"/>
    <dgm:cxn modelId="{B04613AE-027E-4E50-B834-C96E11F82A6E}" srcId="{AA7E6EF7-8DDF-4258-944C-08E5621A5A15}" destId="{E2408F5F-92A4-4C7D-B3BF-827B54175DD7}" srcOrd="1" destOrd="0" parTransId="{045BB1FF-D224-4E07-8A0F-669E9DEBB844}" sibTransId="{4AE9521C-82F9-4608-97B3-F71687F78964}"/>
    <dgm:cxn modelId="{8B401872-163E-46DB-8ED9-4B589628CA37}" type="presOf" srcId="{A609A0D1-EA35-4C93-B8B4-2CEF4A3023DF}" destId="{DC666F2D-C91F-466C-BAE8-ED99885B0F84}" srcOrd="0" destOrd="0" presId="urn:microsoft.com/office/officeart/2005/8/layout/hierarchy3"/>
    <dgm:cxn modelId="{3A9FD35F-6415-4B71-A9B2-D74898DBC3AE}" type="presOf" srcId="{EEA8961C-450F-4185-B22E-F0542F343E6C}" destId="{B6E1BFAC-D091-4D87-9E7B-F07823F12F1E}" srcOrd="0" destOrd="0" presId="urn:microsoft.com/office/officeart/2005/8/layout/hierarchy3"/>
    <dgm:cxn modelId="{B0B6C12E-947E-4626-BB1E-ADA6120C34F1}" type="presOf" srcId="{87C71891-23AF-49B1-BE9E-95F142947335}" destId="{86F4DDD6-DC2F-4D68-B500-B004A7CCEE40}" srcOrd="0" destOrd="0" presId="urn:microsoft.com/office/officeart/2005/8/layout/hierarchy3"/>
    <dgm:cxn modelId="{C2C2DBAE-02C1-48D5-A426-57E85C55E25B}" srcId="{A609A0D1-EA35-4C93-B8B4-2CEF4A3023DF}" destId="{87C71891-23AF-49B1-BE9E-95F142947335}" srcOrd="1" destOrd="0" parTransId="{DEB6221D-23C7-4022-950C-FF60E3088B08}" sibTransId="{464D5F4B-E855-47C6-AA3C-847F36B3A0BA}"/>
    <dgm:cxn modelId="{C3F9356A-582E-4B1A-BCB2-9624CE50E928}" type="presOf" srcId="{7FDEAC38-3640-4429-9A11-322460760D53}" destId="{F6308982-A306-427C-A195-FCE58DA7E9EA}" srcOrd="0" destOrd="0" presId="urn:microsoft.com/office/officeart/2005/8/layout/hierarchy3"/>
    <dgm:cxn modelId="{FEE6CD09-6053-49C9-8071-DC206B7A30AE}" type="presOf" srcId="{A0FA23CD-799E-4EAB-A10D-A9863C05018F}" destId="{213E7969-36AA-4672-BD4B-EDBF307816E9}" srcOrd="0" destOrd="0" presId="urn:microsoft.com/office/officeart/2005/8/layout/hierarchy3"/>
    <dgm:cxn modelId="{ADC789CC-1F57-4D9F-A8C2-CE15D9096A30}" srcId="{AA7E6EF7-8DDF-4258-944C-08E5621A5A15}" destId="{4233BDA5-319B-46B4-BB61-6DDFE209CEE5}" srcOrd="0" destOrd="0" parTransId="{7FDEAC38-3640-4429-9A11-322460760D53}" sibTransId="{8F6099B5-D935-4285-82FD-BCE14B031AAE}"/>
    <dgm:cxn modelId="{F9B37CC7-3EF7-42BE-9C35-FBE0E99ABC2D}" type="presOf" srcId="{E2408F5F-92A4-4C7D-B3BF-827B54175DD7}" destId="{58142917-B579-48EE-9E25-8B9DB87276D7}" srcOrd="0" destOrd="0" presId="urn:microsoft.com/office/officeart/2005/8/layout/hierarchy3"/>
    <dgm:cxn modelId="{53B0F420-16CF-4ACD-82DA-BD07273C7EB1}" type="presOf" srcId="{25588A55-F6F1-4274-AD8B-538E91E2C0DA}" destId="{B70F8B78-DCD6-4647-A54F-A14064744465}" srcOrd="0" destOrd="0" presId="urn:microsoft.com/office/officeart/2005/8/layout/hierarchy3"/>
    <dgm:cxn modelId="{0D196EFD-6CF3-4D53-BF0A-69BF200FCB73}" type="presOf" srcId="{2740B118-97B7-4E5D-8C20-E62BC033217B}" destId="{2FEC59AB-C5DD-46E8-B9A7-3B77DF6DA0B4}" srcOrd="0" destOrd="0" presId="urn:microsoft.com/office/officeart/2005/8/layout/hierarchy3"/>
    <dgm:cxn modelId="{B216C5C0-E3C8-429A-88BF-4367D5B3D48F}" type="presOf" srcId="{7388782C-6A14-4DA0-AE28-CC7FC1344FE1}" destId="{A090067C-7D1D-4FF9-9B14-541972083780}" srcOrd="0" destOrd="0" presId="urn:microsoft.com/office/officeart/2005/8/layout/hierarchy3"/>
    <dgm:cxn modelId="{7A532336-683B-443C-9E22-901D74ABE8B6}" srcId="{87C71891-23AF-49B1-BE9E-95F142947335}" destId="{47381970-F690-4581-9999-801F2A2051FC}" srcOrd="0" destOrd="0" parTransId="{7388782C-6A14-4DA0-AE28-CC7FC1344FE1}" sibTransId="{E3E2BAA4-7DC3-421C-BD67-148042B8AE29}"/>
    <dgm:cxn modelId="{43F806A2-ADB8-4749-A48F-DDF8281327F9}" srcId="{A609A0D1-EA35-4C93-B8B4-2CEF4A3023DF}" destId="{AA7E6EF7-8DDF-4258-944C-08E5621A5A15}" srcOrd="0" destOrd="0" parTransId="{E5B70233-399B-4F25-B534-C3A27D65FDF8}" sibTransId="{65B82A02-D42F-4355-A2DC-7CDD7191B10C}"/>
    <dgm:cxn modelId="{A424F294-BBFE-4ECC-968F-F521B39966C9}" type="presOf" srcId="{045BB1FF-D224-4E07-8A0F-669E9DEBB844}" destId="{2D1DE4A9-8522-4924-A484-17B94D04D92B}" srcOrd="0" destOrd="0" presId="urn:microsoft.com/office/officeart/2005/8/layout/hierarchy3"/>
    <dgm:cxn modelId="{64015363-6ABE-44DE-9E7B-A3F29776C4AB}" srcId="{AA7E6EF7-8DDF-4258-944C-08E5621A5A15}" destId="{93B6B32E-49E1-4289-9339-B2E674C05C03}" srcOrd="2" destOrd="0" parTransId="{2740B118-97B7-4E5D-8C20-E62BC033217B}" sibTransId="{A6B4FDC3-8B98-4F66-8C56-B66FBE49794A}"/>
    <dgm:cxn modelId="{0199BAB4-F17B-4500-8414-8D4FDFF4AA65}" type="presOf" srcId="{AA7E6EF7-8DDF-4258-944C-08E5621A5A15}" destId="{2461085F-7ED0-4400-AFE5-068D416091D4}" srcOrd="0" destOrd="0" presId="urn:microsoft.com/office/officeart/2005/8/layout/hierarchy3"/>
    <dgm:cxn modelId="{6C432D98-8F9B-484D-9F2D-70B742B8860E}" type="presParOf" srcId="{DC666F2D-C91F-466C-BAE8-ED99885B0F84}" destId="{216FD007-4C06-42AD-B6C3-A530EC9EC2F9}" srcOrd="0" destOrd="0" presId="urn:microsoft.com/office/officeart/2005/8/layout/hierarchy3"/>
    <dgm:cxn modelId="{8FCFF3B3-D4D8-427F-A9F9-4C971CA664EB}" type="presParOf" srcId="{216FD007-4C06-42AD-B6C3-A530EC9EC2F9}" destId="{7039854A-9BD9-4F89-A62C-8C26EED47C8B}" srcOrd="0" destOrd="0" presId="urn:microsoft.com/office/officeart/2005/8/layout/hierarchy3"/>
    <dgm:cxn modelId="{48F26157-F889-4267-875F-BAE6C9F20160}" type="presParOf" srcId="{7039854A-9BD9-4F89-A62C-8C26EED47C8B}" destId="{2461085F-7ED0-4400-AFE5-068D416091D4}" srcOrd="0" destOrd="0" presId="urn:microsoft.com/office/officeart/2005/8/layout/hierarchy3"/>
    <dgm:cxn modelId="{EBDD77A9-7CB3-476A-A9D3-7AC495534239}" type="presParOf" srcId="{7039854A-9BD9-4F89-A62C-8C26EED47C8B}" destId="{A368B12B-31B0-4A70-8EFA-2699144F9D0C}" srcOrd="1" destOrd="0" presId="urn:microsoft.com/office/officeart/2005/8/layout/hierarchy3"/>
    <dgm:cxn modelId="{7EA57441-450F-4B0E-B369-AF1048430EC2}" type="presParOf" srcId="{216FD007-4C06-42AD-B6C3-A530EC9EC2F9}" destId="{43116422-45DC-4952-B372-31FE636BAFCA}" srcOrd="1" destOrd="0" presId="urn:microsoft.com/office/officeart/2005/8/layout/hierarchy3"/>
    <dgm:cxn modelId="{23B0409A-F7EB-40A6-B706-44A18E162E7C}" type="presParOf" srcId="{43116422-45DC-4952-B372-31FE636BAFCA}" destId="{F6308982-A306-427C-A195-FCE58DA7E9EA}" srcOrd="0" destOrd="0" presId="urn:microsoft.com/office/officeart/2005/8/layout/hierarchy3"/>
    <dgm:cxn modelId="{27D889ED-1D47-4E95-A944-1602C9FD67B0}" type="presParOf" srcId="{43116422-45DC-4952-B372-31FE636BAFCA}" destId="{883559B4-EB00-432C-946E-2F7F9176C962}" srcOrd="1" destOrd="0" presId="urn:microsoft.com/office/officeart/2005/8/layout/hierarchy3"/>
    <dgm:cxn modelId="{0D2FA8FC-26C6-4A27-9AC1-1B8B8D4CCCCF}" type="presParOf" srcId="{43116422-45DC-4952-B372-31FE636BAFCA}" destId="{2D1DE4A9-8522-4924-A484-17B94D04D92B}" srcOrd="2" destOrd="0" presId="urn:microsoft.com/office/officeart/2005/8/layout/hierarchy3"/>
    <dgm:cxn modelId="{CE8B02DA-E711-4DC6-99DD-F85562D256B5}" type="presParOf" srcId="{43116422-45DC-4952-B372-31FE636BAFCA}" destId="{58142917-B579-48EE-9E25-8B9DB87276D7}" srcOrd="3" destOrd="0" presId="urn:microsoft.com/office/officeart/2005/8/layout/hierarchy3"/>
    <dgm:cxn modelId="{A5D8B9D1-F106-4EF0-B106-FD513B9502C1}" type="presParOf" srcId="{43116422-45DC-4952-B372-31FE636BAFCA}" destId="{2FEC59AB-C5DD-46E8-B9A7-3B77DF6DA0B4}" srcOrd="4" destOrd="0" presId="urn:microsoft.com/office/officeart/2005/8/layout/hierarchy3"/>
    <dgm:cxn modelId="{B236222D-7644-4718-B8D2-7DE8B2BA6F51}" type="presParOf" srcId="{43116422-45DC-4952-B372-31FE636BAFCA}" destId="{006D3BAC-A8E7-4233-92FD-478DAF723AA0}" srcOrd="5" destOrd="0" presId="urn:microsoft.com/office/officeart/2005/8/layout/hierarchy3"/>
    <dgm:cxn modelId="{74E4E50D-875B-43D6-B5C6-4D9D3FE072DC}" type="presParOf" srcId="{DC666F2D-C91F-466C-BAE8-ED99885B0F84}" destId="{767110A4-A4C3-4C94-9968-63FA7E0D7FF0}" srcOrd="1" destOrd="0" presId="urn:microsoft.com/office/officeart/2005/8/layout/hierarchy3"/>
    <dgm:cxn modelId="{B79D82D6-ADB4-4F7C-9496-9BCBE87B4FD8}" type="presParOf" srcId="{767110A4-A4C3-4C94-9968-63FA7E0D7FF0}" destId="{B5EAEBA9-08A7-412A-8F43-6D37C82EA14F}" srcOrd="0" destOrd="0" presId="urn:microsoft.com/office/officeart/2005/8/layout/hierarchy3"/>
    <dgm:cxn modelId="{68A55A2A-0715-4AFF-A0AB-72D37A15DEEB}" type="presParOf" srcId="{B5EAEBA9-08A7-412A-8F43-6D37C82EA14F}" destId="{86F4DDD6-DC2F-4D68-B500-B004A7CCEE40}" srcOrd="0" destOrd="0" presId="urn:microsoft.com/office/officeart/2005/8/layout/hierarchy3"/>
    <dgm:cxn modelId="{54B958D2-222E-4BCA-ADB1-4F62EDA38C5E}" type="presParOf" srcId="{B5EAEBA9-08A7-412A-8F43-6D37C82EA14F}" destId="{72E68DFA-491B-461F-BD71-EB27DDDBAAD9}" srcOrd="1" destOrd="0" presId="urn:microsoft.com/office/officeart/2005/8/layout/hierarchy3"/>
    <dgm:cxn modelId="{A38B6B8F-27A9-449E-B8D8-FEB620B3FA4B}" type="presParOf" srcId="{767110A4-A4C3-4C94-9968-63FA7E0D7FF0}" destId="{77C87FCD-FC11-4451-85DF-71EEF177DD3E}" srcOrd="1" destOrd="0" presId="urn:microsoft.com/office/officeart/2005/8/layout/hierarchy3"/>
    <dgm:cxn modelId="{B50B233E-72E4-4727-AFF2-BB652A5393BB}" type="presParOf" srcId="{77C87FCD-FC11-4451-85DF-71EEF177DD3E}" destId="{A090067C-7D1D-4FF9-9B14-541972083780}" srcOrd="0" destOrd="0" presId="urn:microsoft.com/office/officeart/2005/8/layout/hierarchy3"/>
    <dgm:cxn modelId="{135FE0FA-ABEF-4C60-9BAA-CB198AE90DFC}" type="presParOf" srcId="{77C87FCD-FC11-4451-85DF-71EEF177DD3E}" destId="{CBE096B3-21C0-4C41-B3EE-F353797E2AAA}" srcOrd="1" destOrd="0" presId="urn:microsoft.com/office/officeart/2005/8/layout/hierarchy3"/>
    <dgm:cxn modelId="{A5CCE76D-0868-407C-B837-D3483BC3EFF5}" type="presParOf" srcId="{77C87FCD-FC11-4451-85DF-71EEF177DD3E}" destId="{213E7969-36AA-4672-BD4B-EDBF307816E9}" srcOrd="2" destOrd="0" presId="urn:microsoft.com/office/officeart/2005/8/layout/hierarchy3"/>
    <dgm:cxn modelId="{C663BEBF-2550-43DC-89E1-BF413581B52F}" type="presParOf" srcId="{77C87FCD-FC11-4451-85DF-71EEF177DD3E}" destId="{B6E1BFAC-D091-4D87-9E7B-F07823F12F1E}" srcOrd="3" destOrd="0" presId="urn:microsoft.com/office/officeart/2005/8/layout/hierarchy3"/>
    <dgm:cxn modelId="{4EF24879-945C-4F8B-8C7E-A917895BCCEE}" type="presParOf" srcId="{77C87FCD-FC11-4451-85DF-71EEF177DD3E}" destId="{FEBAB40F-DDED-4A10-834F-7EA93BB1D96E}" srcOrd="4" destOrd="0" presId="urn:microsoft.com/office/officeart/2005/8/layout/hierarchy3"/>
    <dgm:cxn modelId="{55CAA061-FE72-4830-AC9B-2BE84A4B8338}" type="presParOf" srcId="{77C87FCD-FC11-4451-85DF-71EEF177DD3E}" destId="{B70F8B78-DCD6-4647-A54F-A1406474446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A7A90E-A8BF-453B-85B7-2373588A924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C957EC85-8BD4-4930-9BD6-CE8BF25A50EB}">
      <dgm:prSet/>
      <dgm:spPr/>
      <dgm:t>
        <a:bodyPr/>
        <a:lstStyle/>
        <a:p>
          <a:r>
            <a:rPr lang="tr-TR" b="1" smtClean="0">
              <a:latin typeface="Times New Roman" panose="02020603050405020304" pitchFamily="18" charset="0"/>
              <a:cs typeface="Times New Roman" panose="02020603050405020304" pitchFamily="18" charset="0"/>
            </a:rPr>
            <a:t>TYT’ TERCİH YAPABİLMEK İÇİN HAM 150 PUAN ALMAK GEREKİR</a:t>
          </a:r>
          <a:endParaRPr lang="tr-TR"/>
        </a:p>
      </dgm:t>
    </dgm:pt>
    <dgm:pt modelId="{8D9353AE-5883-4E83-A04B-47B4971CAEC7}" type="parTrans" cxnId="{0F146C20-6AC4-4B2E-BCD4-931D8857AD5D}">
      <dgm:prSet/>
      <dgm:spPr/>
      <dgm:t>
        <a:bodyPr/>
        <a:lstStyle/>
        <a:p>
          <a:endParaRPr lang="tr-TR"/>
        </a:p>
      </dgm:t>
    </dgm:pt>
    <dgm:pt modelId="{5F4D91E1-C59E-4144-85DA-32751F048EE2}" type="sibTrans" cxnId="{0F146C20-6AC4-4B2E-BCD4-931D8857AD5D}">
      <dgm:prSet/>
      <dgm:spPr/>
      <dgm:t>
        <a:bodyPr/>
        <a:lstStyle/>
        <a:p>
          <a:endParaRPr lang="tr-TR"/>
        </a:p>
      </dgm:t>
    </dgm:pt>
    <dgm:pt modelId="{6A2A986B-9020-4E79-8F81-0B83EF8F636A}">
      <dgm:prSet/>
      <dgm:spPr/>
      <dgm:t>
        <a:bodyPr/>
        <a:lstStyle/>
        <a:p>
          <a:r>
            <a:rPr lang="tr-TR" b="1" smtClean="0">
              <a:latin typeface="Times New Roman" panose="02020603050405020304" pitchFamily="18" charset="0"/>
              <a:cs typeface="Times New Roman" panose="02020603050405020304" pitchFamily="18" charset="0"/>
            </a:rPr>
            <a:t>TYT’ DE 150 VE ÜZERİ PUAN ALAMAMIŞ  ADAYLARIN AYT PUANLARI HESAPLANMAZ</a:t>
          </a:r>
          <a:endParaRPr lang="tr-TR"/>
        </a:p>
      </dgm:t>
    </dgm:pt>
    <dgm:pt modelId="{D8F1C5EC-7B62-47CD-A62D-580CEAF50931}" type="parTrans" cxnId="{EC397B20-FBAE-40A0-8121-3C7F27AA3E3F}">
      <dgm:prSet/>
      <dgm:spPr/>
      <dgm:t>
        <a:bodyPr/>
        <a:lstStyle/>
        <a:p>
          <a:endParaRPr lang="tr-TR"/>
        </a:p>
      </dgm:t>
    </dgm:pt>
    <dgm:pt modelId="{BEFCFFFA-E5EE-4C80-BF90-3C31055E93F6}" type="sibTrans" cxnId="{EC397B20-FBAE-40A0-8121-3C7F27AA3E3F}">
      <dgm:prSet/>
      <dgm:spPr/>
      <dgm:t>
        <a:bodyPr/>
        <a:lstStyle/>
        <a:p>
          <a:endParaRPr lang="tr-TR"/>
        </a:p>
      </dgm:t>
    </dgm:pt>
    <dgm:pt modelId="{C9152E63-77DF-4BF7-87F2-073FBDDD04BA}">
      <dgm:prSet/>
      <dgm:spPr/>
      <dgm:t>
        <a:bodyPr/>
        <a:lstStyle/>
        <a:p>
          <a:r>
            <a:rPr lang="tr-TR" b="1" smtClean="0">
              <a:latin typeface="Times New Roman" panose="02020603050405020304" pitchFamily="18" charset="0"/>
              <a:cs typeface="Times New Roman" panose="02020603050405020304" pitchFamily="18" charset="0"/>
            </a:rPr>
            <a:t>AYT’DE TERCİH YAPABİLMEK İÇİN İLGİLİ PUAN TÜRÜNDEN HAM 180 PUAN ALMAK GEREKİR.</a:t>
          </a:r>
          <a:endParaRPr lang="tr-TR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DC1DA6-7D77-4B73-A717-09DA2EDEC30A}" type="parTrans" cxnId="{F4617BAE-E64E-470C-A524-FB800B23B55D}">
      <dgm:prSet/>
      <dgm:spPr/>
      <dgm:t>
        <a:bodyPr/>
        <a:lstStyle/>
        <a:p>
          <a:endParaRPr lang="tr-TR"/>
        </a:p>
      </dgm:t>
    </dgm:pt>
    <dgm:pt modelId="{820E1D16-91F7-40BB-8907-E10810838D0A}" type="sibTrans" cxnId="{F4617BAE-E64E-470C-A524-FB800B23B55D}">
      <dgm:prSet/>
      <dgm:spPr/>
      <dgm:t>
        <a:bodyPr/>
        <a:lstStyle/>
        <a:p>
          <a:endParaRPr lang="tr-TR"/>
        </a:p>
      </dgm:t>
    </dgm:pt>
    <dgm:pt modelId="{96C8F8F6-94DE-4BCD-A9EA-108DE82B4B67}" type="pres">
      <dgm:prSet presAssocID="{FAA7A90E-A8BF-453B-85B7-2373588A924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3E8093A1-78C0-4B7B-A56C-56D202FB3A06}" type="pres">
      <dgm:prSet presAssocID="{FAA7A90E-A8BF-453B-85B7-2373588A9244}" presName="Name1" presStyleCnt="0"/>
      <dgm:spPr/>
    </dgm:pt>
    <dgm:pt modelId="{6686F968-05B1-46E7-94E2-4C87455017BF}" type="pres">
      <dgm:prSet presAssocID="{FAA7A90E-A8BF-453B-85B7-2373588A9244}" presName="cycle" presStyleCnt="0"/>
      <dgm:spPr/>
    </dgm:pt>
    <dgm:pt modelId="{51689DFA-9150-4941-AB1A-DCA263E9C8D1}" type="pres">
      <dgm:prSet presAssocID="{FAA7A90E-A8BF-453B-85B7-2373588A9244}" presName="srcNode" presStyleLbl="node1" presStyleIdx="0" presStyleCnt="3"/>
      <dgm:spPr/>
    </dgm:pt>
    <dgm:pt modelId="{CAF44118-AEFF-4FBC-A29F-C96E2131F976}" type="pres">
      <dgm:prSet presAssocID="{FAA7A90E-A8BF-453B-85B7-2373588A9244}" presName="conn" presStyleLbl="parChTrans1D2" presStyleIdx="0" presStyleCnt="1"/>
      <dgm:spPr/>
      <dgm:t>
        <a:bodyPr/>
        <a:lstStyle/>
        <a:p>
          <a:endParaRPr lang="tr-TR"/>
        </a:p>
      </dgm:t>
    </dgm:pt>
    <dgm:pt modelId="{25B7A419-F706-49D7-BB2C-C6317189C72E}" type="pres">
      <dgm:prSet presAssocID="{FAA7A90E-A8BF-453B-85B7-2373588A9244}" presName="extraNode" presStyleLbl="node1" presStyleIdx="0" presStyleCnt="3"/>
      <dgm:spPr/>
    </dgm:pt>
    <dgm:pt modelId="{BF4D0B3B-B01F-4A81-97B4-52245C367AFD}" type="pres">
      <dgm:prSet presAssocID="{FAA7A90E-A8BF-453B-85B7-2373588A9244}" presName="dstNode" presStyleLbl="node1" presStyleIdx="0" presStyleCnt="3"/>
      <dgm:spPr/>
    </dgm:pt>
    <dgm:pt modelId="{8B5CEEA0-A2B2-4C6C-B9DD-50B50F91D929}" type="pres">
      <dgm:prSet presAssocID="{C957EC85-8BD4-4930-9BD6-CE8BF25A50E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A184E8F-0385-4536-86E6-6707F6373AB9}" type="pres">
      <dgm:prSet presAssocID="{C957EC85-8BD4-4930-9BD6-CE8BF25A50EB}" presName="accent_1" presStyleCnt="0"/>
      <dgm:spPr/>
    </dgm:pt>
    <dgm:pt modelId="{3A326D19-4EEB-498C-80D0-AFAC1F3D6669}" type="pres">
      <dgm:prSet presAssocID="{C957EC85-8BD4-4930-9BD6-CE8BF25A50EB}" presName="accentRepeatNode" presStyleLbl="solidFgAcc1" presStyleIdx="0" presStyleCnt="3" custScaleX="124669" custScaleY="117558" custLinFactNeighborX="3911" custLinFactNeighborY="1161"/>
      <dgm:spPr/>
    </dgm:pt>
    <dgm:pt modelId="{CBBF0271-E898-4C7A-94E8-FCDB423FE851}" type="pres">
      <dgm:prSet presAssocID="{6A2A986B-9020-4E79-8F81-0B83EF8F636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671275-0329-423B-AD3E-F01E97719342}" type="pres">
      <dgm:prSet presAssocID="{6A2A986B-9020-4E79-8F81-0B83EF8F636A}" presName="accent_2" presStyleCnt="0"/>
      <dgm:spPr/>
    </dgm:pt>
    <dgm:pt modelId="{407132E5-90C8-4DEC-B65E-5FF867F21EE5}" type="pres">
      <dgm:prSet presAssocID="{6A2A986B-9020-4E79-8F81-0B83EF8F636A}" presName="accentRepeatNode" presStyleLbl="solidFgAcc1" presStyleIdx="1" presStyleCnt="3" custScaleX="130665" custScaleY="113052"/>
      <dgm:spPr/>
    </dgm:pt>
    <dgm:pt modelId="{86A34543-CA9A-481B-BEBB-8CEEF8199029}" type="pres">
      <dgm:prSet presAssocID="{C9152E63-77DF-4BF7-87F2-073FBDDD04B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F2B00BF-E407-48BB-BD72-5F0CFF02E83D}" type="pres">
      <dgm:prSet presAssocID="{C9152E63-77DF-4BF7-87F2-073FBDDD04BA}" presName="accent_3" presStyleCnt="0"/>
      <dgm:spPr/>
    </dgm:pt>
    <dgm:pt modelId="{F6CE81BB-3ECA-4B5D-804C-62E3518B8DB4}" type="pres">
      <dgm:prSet presAssocID="{C9152E63-77DF-4BF7-87F2-073FBDDD04BA}" presName="accentRepeatNode" presStyleLbl="solidFgAcc1" presStyleIdx="2" presStyleCnt="3" custScaleX="125696" custScaleY="107425"/>
      <dgm:spPr/>
    </dgm:pt>
  </dgm:ptLst>
  <dgm:cxnLst>
    <dgm:cxn modelId="{07C39785-1BD2-44A5-A379-FA0A6AF95C27}" type="presOf" srcId="{C957EC85-8BD4-4930-9BD6-CE8BF25A50EB}" destId="{8B5CEEA0-A2B2-4C6C-B9DD-50B50F91D929}" srcOrd="0" destOrd="0" presId="urn:microsoft.com/office/officeart/2008/layout/VerticalCurvedList"/>
    <dgm:cxn modelId="{F4617BAE-E64E-470C-A524-FB800B23B55D}" srcId="{FAA7A90E-A8BF-453B-85B7-2373588A9244}" destId="{C9152E63-77DF-4BF7-87F2-073FBDDD04BA}" srcOrd="2" destOrd="0" parTransId="{8CDC1DA6-7D77-4B73-A717-09DA2EDEC30A}" sibTransId="{820E1D16-91F7-40BB-8907-E10810838D0A}"/>
    <dgm:cxn modelId="{195EAA47-2179-4DBB-B42B-E1D59352CA19}" type="presOf" srcId="{C9152E63-77DF-4BF7-87F2-073FBDDD04BA}" destId="{86A34543-CA9A-481B-BEBB-8CEEF8199029}" srcOrd="0" destOrd="0" presId="urn:microsoft.com/office/officeart/2008/layout/VerticalCurvedList"/>
    <dgm:cxn modelId="{5D16723F-5C1A-482C-A61D-0B18BCA360A1}" type="presOf" srcId="{FAA7A90E-A8BF-453B-85B7-2373588A9244}" destId="{96C8F8F6-94DE-4BCD-A9EA-108DE82B4B67}" srcOrd="0" destOrd="0" presId="urn:microsoft.com/office/officeart/2008/layout/VerticalCurvedList"/>
    <dgm:cxn modelId="{2B838DBF-76D9-48F4-9601-8245D8BF7DA1}" type="presOf" srcId="{6A2A986B-9020-4E79-8F81-0B83EF8F636A}" destId="{CBBF0271-E898-4C7A-94E8-FCDB423FE851}" srcOrd="0" destOrd="0" presId="urn:microsoft.com/office/officeart/2008/layout/VerticalCurvedList"/>
    <dgm:cxn modelId="{3DE5D1A3-B70C-4DF7-81A5-9B72B6CA5670}" type="presOf" srcId="{5F4D91E1-C59E-4144-85DA-32751F048EE2}" destId="{CAF44118-AEFF-4FBC-A29F-C96E2131F976}" srcOrd="0" destOrd="0" presId="urn:microsoft.com/office/officeart/2008/layout/VerticalCurvedList"/>
    <dgm:cxn modelId="{EC397B20-FBAE-40A0-8121-3C7F27AA3E3F}" srcId="{FAA7A90E-A8BF-453B-85B7-2373588A9244}" destId="{6A2A986B-9020-4E79-8F81-0B83EF8F636A}" srcOrd="1" destOrd="0" parTransId="{D8F1C5EC-7B62-47CD-A62D-580CEAF50931}" sibTransId="{BEFCFFFA-E5EE-4C80-BF90-3C31055E93F6}"/>
    <dgm:cxn modelId="{0F146C20-6AC4-4B2E-BCD4-931D8857AD5D}" srcId="{FAA7A90E-A8BF-453B-85B7-2373588A9244}" destId="{C957EC85-8BD4-4930-9BD6-CE8BF25A50EB}" srcOrd="0" destOrd="0" parTransId="{8D9353AE-5883-4E83-A04B-47B4971CAEC7}" sibTransId="{5F4D91E1-C59E-4144-85DA-32751F048EE2}"/>
    <dgm:cxn modelId="{297CD83C-9457-42C1-A67A-A0D61FC25630}" type="presParOf" srcId="{96C8F8F6-94DE-4BCD-A9EA-108DE82B4B67}" destId="{3E8093A1-78C0-4B7B-A56C-56D202FB3A06}" srcOrd="0" destOrd="0" presId="urn:microsoft.com/office/officeart/2008/layout/VerticalCurvedList"/>
    <dgm:cxn modelId="{1139FD96-A0E0-41A7-9C8B-FDE1C3B13BA3}" type="presParOf" srcId="{3E8093A1-78C0-4B7B-A56C-56D202FB3A06}" destId="{6686F968-05B1-46E7-94E2-4C87455017BF}" srcOrd="0" destOrd="0" presId="urn:microsoft.com/office/officeart/2008/layout/VerticalCurvedList"/>
    <dgm:cxn modelId="{A72D19FB-744D-4387-80B3-244ECA21C3FB}" type="presParOf" srcId="{6686F968-05B1-46E7-94E2-4C87455017BF}" destId="{51689DFA-9150-4941-AB1A-DCA263E9C8D1}" srcOrd="0" destOrd="0" presId="urn:microsoft.com/office/officeart/2008/layout/VerticalCurvedList"/>
    <dgm:cxn modelId="{9D492484-477B-409F-A6B3-9D1FE77E4A71}" type="presParOf" srcId="{6686F968-05B1-46E7-94E2-4C87455017BF}" destId="{CAF44118-AEFF-4FBC-A29F-C96E2131F976}" srcOrd="1" destOrd="0" presId="urn:microsoft.com/office/officeart/2008/layout/VerticalCurvedList"/>
    <dgm:cxn modelId="{46B8EE7E-3A0A-4E8B-B21C-BF23697150CB}" type="presParOf" srcId="{6686F968-05B1-46E7-94E2-4C87455017BF}" destId="{25B7A419-F706-49D7-BB2C-C6317189C72E}" srcOrd="2" destOrd="0" presId="urn:microsoft.com/office/officeart/2008/layout/VerticalCurvedList"/>
    <dgm:cxn modelId="{456ED785-9F46-426B-9856-5FE9223F123A}" type="presParOf" srcId="{6686F968-05B1-46E7-94E2-4C87455017BF}" destId="{BF4D0B3B-B01F-4A81-97B4-52245C367AFD}" srcOrd="3" destOrd="0" presId="urn:microsoft.com/office/officeart/2008/layout/VerticalCurvedList"/>
    <dgm:cxn modelId="{9AD34BF6-1CF9-48CB-A6AD-3848191A73B6}" type="presParOf" srcId="{3E8093A1-78C0-4B7B-A56C-56D202FB3A06}" destId="{8B5CEEA0-A2B2-4C6C-B9DD-50B50F91D929}" srcOrd="1" destOrd="0" presId="urn:microsoft.com/office/officeart/2008/layout/VerticalCurvedList"/>
    <dgm:cxn modelId="{16D91DF1-7B7E-4979-AF30-FC1975D7A800}" type="presParOf" srcId="{3E8093A1-78C0-4B7B-A56C-56D202FB3A06}" destId="{1A184E8F-0385-4536-86E6-6707F6373AB9}" srcOrd="2" destOrd="0" presId="urn:microsoft.com/office/officeart/2008/layout/VerticalCurvedList"/>
    <dgm:cxn modelId="{6CBD4600-DBC8-4ECF-B95C-0061C26C4765}" type="presParOf" srcId="{1A184E8F-0385-4536-86E6-6707F6373AB9}" destId="{3A326D19-4EEB-498C-80D0-AFAC1F3D6669}" srcOrd="0" destOrd="0" presId="urn:microsoft.com/office/officeart/2008/layout/VerticalCurvedList"/>
    <dgm:cxn modelId="{4A471B05-1FED-4969-97CF-BCA856785EAF}" type="presParOf" srcId="{3E8093A1-78C0-4B7B-A56C-56D202FB3A06}" destId="{CBBF0271-E898-4C7A-94E8-FCDB423FE851}" srcOrd="3" destOrd="0" presId="urn:microsoft.com/office/officeart/2008/layout/VerticalCurvedList"/>
    <dgm:cxn modelId="{4ABBCA58-52BF-4AFB-9566-4E33DE7AD7AE}" type="presParOf" srcId="{3E8093A1-78C0-4B7B-A56C-56D202FB3A06}" destId="{4D671275-0329-423B-AD3E-F01E97719342}" srcOrd="4" destOrd="0" presId="urn:microsoft.com/office/officeart/2008/layout/VerticalCurvedList"/>
    <dgm:cxn modelId="{82A4D357-BEDE-4B39-8985-3151AB7A80A9}" type="presParOf" srcId="{4D671275-0329-423B-AD3E-F01E97719342}" destId="{407132E5-90C8-4DEC-B65E-5FF867F21EE5}" srcOrd="0" destOrd="0" presId="urn:microsoft.com/office/officeart/2008/layout/VerticalCurvedList"/>
    <dgm:cxn modelId="{BFBF1043-0F6B-436D-9EB1-268B12CE7598}" type="presParOf" srcId="{3E8093A1-78C0-4B7B-A56C-56D202FB3A06}" destId="{86A34543-CA9A-481B-BEBB-8CEEF8199029}" srcOrd="5" destOrd="0" presId="urn:microsoft.com/office/officeart/2008/layout/VerticalCurvedList"/>
    <dgm:cxn modelId="{AF28C745-C877-4D60-A956-502A119F0A8C}" type="presParOf" srcId="{3E8093A1-78C0-4B7B-A56C-56D202FB3A06}" destId="{3F2B00BF-E407-48BB-BD72-5F0CFF02E83D}" srcOrd="6" destOrd="0" presId="urn:microsoft.com/office/officeart/2008/layout/VerticalCurvedList"/>
    <dgm:cxn modelId="{0D412CF3-63CA-411B-9D94-CEA9F3B1A879}" type="presParOf" srcId="{3F2B00BF-E407-48BB-BD72-5F0CFF02E83D}" destId="{F6CE81BB-3ECA-4B5D-804C-62E3518B8DB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61085F-7ED0-4400-AFE5-068D416091D4}">
      <dsp:nvSpPr>
        <dsp:cNvPr id="0" name=""/>
        <dsp:cNvSpPr/>
      </dsp:nvSpPr>
      <dsp:spPr>
        <a:xfrm>
          <a:off x="2196734" y="1718"/>
          <a:ext cx="1823136" cy="911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400" kern="1200" dirty="0" smtClean="0"/>
            <a:t>TYT</a:t>
          </a:r>
          <a:endParaRPr lang="tr-TR" sz="5400" kern="1200" dirty="0"/>
        </a:p>
      </dsp:txBody>
      <dsp:txXfrm>
        <a:off x="2196734" y="1718"/>
        <a:ext cx="1823136" cy="911568"/>
      </dsp:txXfrm>
    </dsp:sp>
    <dsp:sp modelId="{F6308982-A306-427C-A195-FCE58DA7E9EA}">
      <dsp:nvSpPr>
        <dsp:cNvPr id="0" name=""/>
        <dsp:cNvSpPr/>
      </dsp:nvSpPr>
      <dsp:spPr>
        <a:xfrm>
          <a:off x="2379048" y="913286"/>
          <a:ext cx="182313" cy="683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3676"/>
              </a:lnTo>
              <a:lnTo>
                <a:pt x="182313" y="68367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3559B4-EB00-432C-946E-2F7F9176C962}">
      <dsp:nvSpPr>
        <dsp:cNvPr id="0" name=""/>
        <dsp:cNvSpPr/>
      </dsp:nvSpPr>
      <dsp:spPr>
        <a:xfrm>
          <a:off x="2561361" y="1141179"/>
          <a:ext cx="1458509" cy="911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Ön Lisans Bölümlerini tercih ederken</a:t>
          </a:r>
          <a:endParaRPr lang="tr-TR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61361" y="1141179"/>
        <a:ext cx="1458509" cy="911568"/>
      </dsp:txXfrm>
    </dsp:sp>
    <dsp:sp modelId="{2D1DE4A9-8522-4924-A484-17B94D04D92B}">
      <dsp:nvSpPr>
        <dsp:cNvPr id="0" name=""/>
        <dsp:cNvSpPr/>
      </dsp:nvSpPr>
      <dsp:spPr>
        <a:xfrm>
          <a:off x="2379048" y="913286"/>
          <a:ext cx="182313" cy="1823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3136"/>
              </a:lnTo>
              <a:lnTo>
                <a:pt x="182313" y="182313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42917-B579-48EE-9E25-8B9DB87276D7}">
      <dsp:nvSpPr>
        <dsp:cNvPr id="0" name=""/>
        <dsp:cNvSpPr/>
      </dsp:nvSpPr>
      <dsp:spPr>
        <a:xfrm>
          <a:off x="2561361" y="2280639"/>
          <a:ext cx="1458509" cy="911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Özel Yetenek Sınavına başvuru yaparken</a:t>
          </a:r>
          <a:endParaRPr lang="tr-TR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61361" y="2280639"/>
        <a:ext cx="1458509" cy="911568"/>
      </dsp:txXfrm>
    </dsp:sp>
    <dsp:sp modelId="{2FEC59AB-C5DD-46E8-B9A7-3B77DF6DA0B4}">
      <dsp:nvSpPr>
        <dsp:cNvPr id="0" name=""/>
        <dsp:cNvSpPr/>
      </dsp:nvSpPr>
      <dsp:spPr>
        <a:xfrm>
          <a:off x="2379048" y="913286"/>
          <a:ext cx="182313" cy="2962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2597"/>
              </a:lnTo>
              <a:lnTo>
                <a:pt x="182313" y="29625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D3BAC-A8E7-4233-92FD-478DAF723AA0}">
      <dsp:nvSpPr>
        <dsp:cNvPr id="0" name=""/>
        <dsp:cNvSpPr/>
      </dsp:nvSpPr>
      <dsp:spPr>
        <a:xfrm>
          <a:off x="2561361" y="3420100"/>
          <a:ext cx="1458509" cy="911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Açıköğretim  Önlisans tercihlerinde</a:t>
          </a:r>
          <a:endParaRPr lang="tr-TR" sz="15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61361" y="3420100"/>
        <a:ext cx="1458509" cy="911568"/>
      </dsp:txXfrm>
    </dsp:sp>
    <dsp:sp modelId="{86F4DDD6-DC2F-4D68-B500-B004A7CCEE40}">
      <dsp:nvSpPr>
        <dsp:cNvPr id="0" name=""/>
        <dsp:cNvSpPr/>
      </dsp:nvSpPr>
      <dsp:spPr>
        <a:xfrm>
          <a:off x="4475655" y="1718"/>
          <a:ext cx="1823136" cy="911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400" kern="1200" dirty="0" smtClean="0"/>
            <a:t>AYT</a:t>
          </a:r>
          <a:endParaRPr lang="tr-TR" sz="5400" kern="1200" dirty="0"/>
        </a:p>
      </dsp:txBody>
      <dsp:txXfrm>
        <a:off x="4475655" y="1718"/>
        <a:ext cx="1823136" cy="911568"/>
      </dsp:txXfrm>
    </dsp:sp>
    <dsp:sp modelId="{A090067C-7D1D-4FF9-9B14-541972083780}">
      <dsp:nvSpPr>
        <dsp:cNvPr id="0" name=""/>
        <dsp:cNvSpPr/>
      </dsp:nvSpPr>
      <dsp:spPr>
        <a:xfrm>
          <a:off x="4657969" y="913286"/>
          <a:ext cx="182313" cy="683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3676"/>
              </a:lnTo>
              <a:lnTo>
                <a:pt x="182313" y="68367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E096B3-21C0-4C41-B3EE-F353797E2AAA}">
      <dsp:nvSpPr>
        <dsp:cNvPr id="0" name=""/>
        <dsp:cNvSpPr/>
      </dsp:nvSpPr>
      <dsp:spPr>
        <a:xfrm>
          <a:off x="4840282" y="1141179"/>
          <a:ext cx="1458509" cy="911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E.A, SAYISAL, SÖZEL VE DİL </a:t>
          </a:r>
          <a:endParaRPr lang="tr-TR" sz="1500" kern="1200" dirty="0"/>
        </a:p>
      </dsp:txBody>
      <dsp:txXfrm>
        <a:off x="4840282" y="1141179"/>
        <a:ext cx="1458509" cy="911568"/>
      </dsp:txXfrm>
    </dsp:sp>
    <dsp:sp modelId="{213E7969-36AA-4672-BD4B-EDBF307816E9}">
      <dsp:nvSpPr>
        <dsp:cNvPr id="0" name=""/>
        <dsp:cNvSpPr/>
      </dsp:nvSpPr>
      <dsp:spPr>
        <a:xfrm>
          <a:off x="4657969" y="913286"/>
          <a:ext cx="182313" cy="1823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3136"/>
              </a:lnTo>
              <a:lnTo>
                <a:pt x="182313" y="182313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E1BFAC-D091-4D87-9E7B-F07823F12F1E}">
      <dsp:nvSpPr>
        <dsp:cNvPr id="0" name=""/>
        <dsp:cNvSpPr/>
      </dsp:nvSpPr>
      <dsp:spPr>
        <a:xfrm>
          <a:off x="4840282" y="2280639"/>
          <a:ext cx="1458509" cy="911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Açıköğretim Lisans Programlarını Tercih ederken</a:t>
          </a:r>
          <a:endParaRPr lang="tr-TR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40282" y="2280639"/>
        <a:ext cx="1458509" cy="911568"/>
      </dsp:txXfrm>
    </dsp:sp>
    <dsp:sp modelId="{FEBAB40F-DDED-4A10-834F-7EA93BB1D96E}">
      <dsp:nvSpPr>
        <dsp:cNvPr id="0" name=""/>
        <dsp:cNvSpPr/>
      </dsp:nvSpPr>
      <dsp:spPr>
        <a:xfrm>
          <a:off x="4657969" y="913286"/>
          <a:ext cx="182313" cy="2962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2597"/>
              </a:lnTo>
              <a:lnTo>
                <a:pt x="182313" y="29625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0F8B78-DCD6-4647-A54F-A14064744465}">
      <dsp:nvSpPr>
        <dsp:cNvPr id="0" name=""/>
        <dsp:cNvSpPr/>
      </dsp:nvSpPr>
      <dsp:spPr>
        <a:xfrm>
          <a:off x="4840282" y="3420100"/>
          <a:ext cx="1458509" cy="911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Lisans Programlarını Tercih ederken </a:t>
          </a:r>
          <a:endParaRPr lang="tr-TR" sz="1500" kern="1200"/>
        </a:p>
      </dsp:txBody>
      <dsp:txXfrm>
        <a:off x="4840282" y="3420100"/>
        <a:ext cx="1458509" cy="9115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F44118-AEFF-4FBC-A29F-C96E2131F976}">
      <dsp:nvSpPr>
        <dsp:cNvPr id="0" name=""/>
        <dsp:cNvSpPr/>
      </dsp:nvSpPr>
      <dsp:spPr>
        <a:xfrm>
          <a:off x="-6175446" y="-958621"/>
          <a:ext cx="7459227" cy="7459227"/>
        </a:xfrm>
        <a:prstGeom prst="blockArc">
          <a:avLst>
            <a:gd name="adj1" fmla="val 18900000"/>
            <a:gd name="adj2" fmla="val 2700000"/>
            <a:gd name="adj3" fmla="val 290"/>
          </a:avLst>
        </a:pr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5CEEA0-A2B2-4C6C-B9DD-50B50F91D929}">
      <dsp:nvSpPr>
        <dsp:cNvPr id="0" name=""/>
        <dsp:cNvSpPr/>
      </dsp:nvSpPr>
      <dsp:spPr>
        <a:xfrm>
          <a:off x="858231" y="554198"/>
          <a:ext cx="9220644" cy="11083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9790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TYT’ TERCİH YAPABİLMEK İÇİN HAM 150 PUAN ALMAK GEREKİR</a:t>
          </a:r>
          <a:endParaRPr lang="tr-TR" sz="2700" kern="1200"/>
        </a:p>
      </dsp:txBody>
      <dsp:txXfrm>
        <a:off x="858231" y="554198"/>
        <a:ext cx="9220644" cy="1108397"/>
      </dsp:txXfrm>
    </dsp:sp>
    <dsp:sp modelId="{3A326D19-4EEB-498C-80D0-AFAC1F3D6669}">
      <dsp:nvSpPr>
        <dsp:cNvPr id="0" name=""/>
        <dsp:cNvSpPr/>
      </dsp:nvSpPr>
      <dsp:spPr>
        <a:xfrm>
          <a:off x="48776" y="310101"/>
          <a:ext cx="1727284" cy="1628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BF0271-E898-4C7A-94E8-FCDB423FE851}">
      <dsp:nvSpPr>
        <dsp:cNvPr id="0" name=""/>
        <dsp:cNvSpPr/>
      </dsp:nvSpPr>
      <dsp:spPr>
        <a:xfrm>
          <a:off x="1261134" y="2216794"/>
          <a:ext cx="8817741" cy="1108397"/>
        </a:xfrm>
        <a:prstGeom prst="rect">
          <a:avLst/>
        </a:prstGeom>
        <a:solidFill>
          <a:schemeClr val="accent2">
            <a:hueOff val="-9688523"/>
            <a:satOff val="11169"/>
            <a:lumOff val="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9790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TYT’ DE 150 VE ÜZERİ PUAN ALAMAMIŞ  ADAYLARIN AYT PUANLARI HESAPLANMAZ</a:t>
          </a:r>
          <a:endParaRPr lang="tr-TR" sz="2700" kern="1200"/>
        </a:p>
      </dsp:txBody>
      <dsp:txXfrm>
        <a:off x="1261134" y="2216794"/>
        <a:ext cx="8817741" cy="1108397"/>
      </dsp:txXfrm>
    </dsp:sp>
    <dsp:sp modelId="{407132E5-90C8-4DEC-B65E-5FF867F21EE5}">
      <dsp:nvSpPr>
        <dsp:cNvPr id="0" name=""/>
        <dsp:cNvSpPr/>
      </dsp:nvSpPr>
      <dsp:spPr>
        <a:xfrm>
          <a:off x="355954" y="1987826"/>
          <a:ext cx="1810358" cy="15663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9688523"/>
              <a:satOff val="11169"/>
              <a:lumOff val="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A34543-CA9A-481B-BEBB-8CEEF8199029}">
      <dsp:nvSpPr>
        <dsp:cNvPr id="0" name=""/>
        <dsp:cNvSpPr/>
      </dsp:nvSpPr>
      <dsp:spPr>
        <a:xfrm>
          <a:off x="858231" y="3879389"/>
          <a:ext cx="9220644" cy="1108397"/>
        </a:xfrm>
        <a:prstGeom prst="rect">
          <a:avLst/>
        </a:prstGeom>
        <a:solidFill>
          <a:schemeClr val="accent2">
            <a:hueOff val="-19377047"/>
            <a:satOff val="22338"/>
            <a:lumOff val="745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9790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AYT’DE TERCİH YAPABİLMEK İÇİN İLGİLİ PUAN TÜRÜNDEN HAM 180 PUAN ALMAK GEREKİR.</a:t>
          </a:r>
          <a:endParaRPr lang="tr-TR" sz="2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8231" y="3879389"/>
        <a:ext cx="9220644" cy="1108397"/>
      </dsp:txXfrm>
    </dsp:sp>
    <dsp:sp modelId="{F6CE81BB-3ECA-4B5D-804C-62E3518B8DB4}">
      <dsp:nvSpPr>
        <dsp:cNvPr id="0" name=""/>
        <dsp:cNvSpPr/>
      </dsp:nvSpPr>
      <dsp:spPr>
        <a:xfrm>
          <a:off x="-12524" y="3689403"/>
          <a:ext cx="1741513" cy="14883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9377047"/>
              <a:satOff val="22338"/>
              <a:lumOff val="74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199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3207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75877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6089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08310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4055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7444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281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492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076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022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388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24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185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679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480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07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YKS 2020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Çanakkale Rehberlik ve Araştırma Merkezi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560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28577" y="2089085"/>
            <a:ext cx="89628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Teknoloji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Fakültelerinin / Sanat ve Tasarım Fakültelerinin / Turizm Fakültelerinin mesleki ve teknik ortaöğretim kurumları mezunları için ayrılan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kontenjanlarına (M.T.O.K.), mesleki ve teknik ortaöğretim kurumlarının </a:t>
            </a:r>
            <a:r>
              <a:rPr lang="tr-T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 belirtilen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alan/dallarından mezun olan adaylar öncelikli olarak yerleştirilecektir. M.T.O.K. kontenjanlarının boş kalması durumunda diğer ortaöğretim kurumlarının diğer alan/dallarından mezun olan adaylar da tercih ettikleri takdirde bu kontenjanlara yerleştirileceklerdir.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07" y="2832244"/>
            <a:ext cx="726147" cy="52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669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993912" y="4629445"/>
            <a:ext cx="831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4800" dirty="0" smtClean="0">
                <a:solidFill>
                  <a:schemeClr val="accent1">
                    <a:lumMod val="50000"/>
                  </a:schemeClr>
                </a:solidFill>
              </a:rPr>
              <a:t>TEŞEKKÜRLER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...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7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95670" y="522135"/>
            <a:ext cx="10852059" cy="1320800"/>
          </a:xfrm>
        </p:spPr>
        <p:txBody>
          <a:bodyPr/>
          <a:lstStyle/>
          <a:p>
            <a:r>
              <a:rPr lang="tr-TR" dirty="0" smtClean="0"/>
              <a:t>TERCİH İŞLEMLERİNDE TYT ve AYT PUANININ KULLANIM ALANI</a:t>
            </a: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xmlns="" val="2741874269"/>
              </p:ext>
            </p:extLst>
          </p:nvPr>
        </p:nvGraphicFramePr>
        <p:xfrm>
          <a:off x="894963" y="1852654"/>
          <a:ext cx="8495527" cy="433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7152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xmlns="" val="2759882202"/>
              </p:ext>
            </p:extLst>
          </p:nvPr>
        </p:nvGraphicFramePr>
        <p:xfrm>
          <a:off x="453224" y="492981"/>
          <a:ext cx="10066351" cy="5541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ikdörtgen 4"/>
          <p:cNvSpPr/>
          <p:nvPr/>
        </p:nvSpPr>
        <p:spPr>
          <a:xfrm>
            <a:off x="685468" y="993913"/>
            <a:ext cx="13755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ADAYLAR</a:t>
            </a:r>
            <a:r>
              <a:rPr lang="tr-TR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0,5 NET YAPMAZLARSA TYT PUANLARI HESAPLANMAYACAKTIR.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079389" y="2696992"/>
            <a:ext cx="12788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 TESTİNDE 0,5 NET </a:t>
            </a:r>
            <a:r>
              <a:rPr lang="tr-TR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YAPAMAYAN ADAYLAR </a:t>
            </a:r>
            <a:r>
              <a:rPr lang="tr-TR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AYT KISMINDA FULL YAPMIŞ OLSALAR DAHİ AYT PUANLARI </a:t>
            </a:r>
            <a:r>
              <a:rPr lang="tr-TR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HESAPLANMAZ</a:t>
            </a:r>
            <a:endParaRPr lang="tr-TR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552615" y="4492082"/>
            <a:ext cx="16412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5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AYT DE PUAN </a:t>
            </a:r>
            <a:r>
              <a:rPr lang="tr-TR" sz="10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GETİREN TESTLERİN HERHANGİ BİRİNDEN 0,5 NET YAPMIŞ OLMALARI GEREKMEKTEDİR</a:t>
            </a:r>
            <a:endParaRPr lang="tr-TR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580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586" y="1138219"/>
            <a:ext cx="4567879" cy="522789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5055705" y="98973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 Puanın Üstüne Okul </a:t>
            </a:r>
          </a:p>
          <a:p>
            <a:pPr algn="ctr"/>
            <a:r>
              <a:rPr lang="tr-T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Puanın eklenmiş Halidir.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8103705" y="2697926"/>
            <a:ext cx="3236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Adayın tercih yapacağı puandır…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511168" y="427178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yüksek Puan 560</a:t>
            </a:r>
          </a:p>
          <a:p>
            <a:pPr algn="ctr"/>
            <a:r>
              <a:rPr lang="tr-T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Puandır.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911970" y="562891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b="1" dirty="0">
                <a:solidFill>
                  <a:srgbClr val="2FA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 olarak 180 ve üzeri puan alamayan adayların yerleştirme puanı oluşmaz.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-347295" y="405340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 puanlı En yüksek </a:t>
            </a:r>
          </a:p>
          <a:p>
            <a:pPr algn="ctr"/>
            <a:r>
              <a:rPr lang="tr-T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Puan 590 Puandır.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529751" y="2257173"/>
            <a:ext cx="2341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Y-TYT, </a:t>
            </a:r>
            <a:r>
              <a:rPr lang="tr-TR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Y-SAY, Y-SÖZ, Y-EA ve Y-DİL 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81466" y="928720"/>
            <a:ext cx="56474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Yerleştirme Puanı oluşmayan adayların tercih hakları olmayacaktır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5160539" y="3343417"/>
            <a:ext cx="2400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YERLEŞTİRME</a:t>
            </a:r>
            <a:r>
              <a:rPr lang="tr-TR" b="1" dirty="0">
                <a:latin typeface="Akrobat Light" panose="00000500000000000000" pitchFamily="50" charset="-94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PUANI NEDİR</a:t>
            </a:r>
            <a:r>
              <a:rPr lang="tr-TR" b="1" dirty="0">
                <a:solidFill>
                  <a:schemeClr val="bg1"/>
                </a:solidFill>
                <a:latin typeface="Akrobat Light" panose="00000500000000000000" pitchFamily="50" charset="-94"/>
              </a:rPr>
              <a:t>?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66260" y="60429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BİLİNDİĞİ ÜZERE YERLEŞTİRMEDE ASIL OLAN PUAN DEĞİL SIRALAMADIR….</a:t>
            </a:r>
          </a:p>
        </p:txBody>
      </p:sp>
    </p:spTree>
    <p:extLst>
      <p:ext uri="{BB962C8B-B14F-4D97-AF65-F5344CB8AC3E}">
        <p14:creationId xmlns:p14="http://schemas.microsoft.com/office/powerpoint/2010/main" xmlns="" val="331742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076400" y="468739"/>
            <a:ext cx="68955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ÖĞRENCİLERİN İLGİLİ PUAN TÜRÜNDE BELİRTİLEN SIRALAMADAN DÜŞÜKSE TERCİH HAKKI BULUNMAMAKTADIR.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125" y="2100016"/>
            <a:ext cx="8062576" cy="2751098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3924235" y="1638351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300 BİN</a:t>
            </a:r>
            <a:endParaRPr lang="tr-TR" sz="2400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7105120" y="1710284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125 BİN</a:t>
            </a:r>
            <a:endParaRPr lang="tr-TR" sz="2400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2438608" y="4779181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50 BİN</a:t>
            </a:r>
            <a:endParaRPr lang="tr-TR" sz="2400" b="1" dirty="0"/>
          </a:p>
        </p:txBody>
      </p:sp>
      <p:sp>
        <p:nvSpPr>
          <p:cNvPr id="7" name="Metin kutusu 6"/>
          <p:cNvSpPr txBox="1"/>
          <p:nvPr/>
        </p:nvSpPr>
        <p:spPr>
          <a:xfrm>
            <a:off x="5553010" y="4770702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300 BİN</a:t>
            </a:r>
            <a:endParaRPr lang="tr-TR" sz="2400" b="1" dirty="0"/>
          </a:p>
        </p:txBody>
      </p:sp>
      <p:sp>
        <p:nvSpPr>
          <p:cNvPr id="8" name="Metin kutusu 7"/>
          <p:cNvSpPr txBox="1"/>
          <p:nvPr/>
        </p:nvSpPr>
        <p:spPr>
          <a:xfrm>
            <a:off x="8733895" y="4851114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250 BİN</a:t>
            </a:r>
            <a:endParaRPr lang="tr-TR" sz="2400" b="1" dirty="0"/>
          </a:p>
        </p:txBody>
      </p:sp>
      <p:sp>
        <p:nvSpPr>
          <p:cNvPr id="9" name="Metin kutusu 8"/>
          <p:cNvSpPr txBox="1"/>
          <p:nvPr/>
        </p:nvSpPr>
        <p:spPr>
          <a:xfrm>
            <a:off x="2955630" y="3254933"/>
            <a:ext cx="630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TIP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4430471" y="3254933"/>
            <a:ext cx="888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MÜH.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5922971" y="3254933"/>
            <a:ext cx="1010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ÖĞRET.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7499600" y="3190624"/>
            <a:ext cx="1010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HUKUK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8992100" y="3252179"/>
            <a:ext cx="1087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</a:rPr>
              <a:t>MİMARLIK</a:t>
            </a:r>
            <a:endParaRPr lang="tr-TR" sz="1400" b="1" dirty="0">
              <a:solidFill>
                <a:schemeClr val="bg1"/>
              </a:solidFill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2806580" y="5479976"/>
            <a:ext cx="77176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MÜHENDİSLİK PROGRAMLARINDA, ZİRAAT MÜHENDİSLİĞİ, ORMAN MÜHENDİSLİĞİ VE SU ÜRÜNLERİ MÜHENDİSLİĞİ SIRALAMA BARAJI DIŞINDADIR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ZİRAAT FAKÜLTESİ GIDA MÜHENDİSLİĞİ PROGRAMI SIRALAMAYA DAAHİLDİR….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140066" y="1348999"/>
            <a:ext cx="1815565" cy="11842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DİŞ HEKİMLİĞİ 80 BİN</a:t>
            </a:r>
            <a:endParaRPr lang="tr-TR" dirty="0"/>
          </a:p>
        </p:txBody>
      </p:sp>
      <p:sp>
        <p:nvSpPr>
          <p:cNvPr id="17" name="Oval 16"/>
          <p:cNvSpPr/>
          <p:nvPr/>
        </p:nvSpPr>
        <p:spPr>
          <a:xfrm>
            <a:off x="9885873" y="1638351"/>
            <a:ext cx="1880558" cy="12428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ECZACILIK 100 BİN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66861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215" y="2400670"/>
            <a:ext cx="8463545" cy="3640847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806374" y="1793907"/>
            <a:ext cx="2692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HAM PUAN</a:t>
            </a:r>
            <a:endParaRPr lang="tr-TR" sz="1600" b="1" dirty="0"/>
          </a:p>
        </p:txBody>
      </p:sp>
      <p:sp>
        <p:nvSpPr>
          <p:cNvPr id="4" name="Dikdörtgen 3"/>
          <p:cNvSpPr/>
          <p:nvPr/>
        </p:nvSpPr>
        <p:spPr>
          <a:xfrm>
            <a:off x="1124005" y="2423260"/>
            <a:ext cx="19410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dirty="0"/>
              <a:t>Yapılan netler ile elde edilen puandır. OBP ekli değildir.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7458020" y="2546370"/>
            <a:ext cx="19410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</a:rPr>
              <a:t>Meslek Lisesi mezunlarına verilen puandır.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7212206" y="5091077"/>
            <a:ext cx="2432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/>
              <a:t>Meslek Lisesi mezunları kendi alanlarını tercih ederken ek  puan alırlar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065960" y="4906411"/>
            <a:ext cx="20571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500" dirty="0" smtClean="0"/>
              <a:t>Ek Puan alınacak alanlar başvuru kılavuzunda Tablo 3A ve 3C den bakılabilir.</a:t>
            </a:r>
            <a:endParaRPr lang="tr-TR" sz="1500" dirty="0"/>
          </a:p>
        </p:txBody>
      </p:sp>
      <p:sp>
        <p:nvSpPr>
          <p:cNvPr id="12" name="Dikdörtgen 11"/>
          <p:cNvSpPr/>
          <p:nvPr/>
        </p:nvSpPr>
        <p:spPr>
          <a:xfrm>
            <a:off x="4686318" y="3965779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b="1" dirty="0"/>
              <a:t>YKS 2020</a:t>
            </a:r>
          </a:p>
        </p:txBody>
      </p:sp>
      <p:sp>
        <p:nvSpPr>
          <p:cNvPr id="14" name="Dikdörtgen 13"/>
          <p:cNvSpPr/>
          <p:nvPr/>
        </p:nvSpPr>
        <p:spPr>
          <a:xfrm>
            <a:off x="2239944" y="627783"/>
            <a:ext cx="61886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30.03.2012 tarihinden sonra Meslek Lisesine Kayıt olan adaylar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ÖNLİSANS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tercihlerinde ek puan alırlar.</a:t>
            </a:r>
          </a:p>
        </p:txBody>
      </p:sp>
      <p:sp>
        <p:nvSpPr>
          <p:cNvPr id="15" name="Dikdörtgen 14"/>
          <p:cNvSpPr/>
          <p:nvPr/>
        </p:nvSpPr>
        <p:spPr>
          <a:xfrm>
            <a:off x="7799064" y="1763129"/>
            <a:ext cx="1056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b="1" dirty="0"/>
              <a:t>EK PUAN</a:t>
            </a:r>
          </a:p>
        </p:txBody>
      </p:sp>
    </p:spTree>
    <p:extLst>
      <p:ext uri="{BB962C8B-B14F-4D97-AF65-F5344CB8AC3E}">
        <p14:creationId xmlns:p14="http://schemas.microsoft.com/office/powerpoint/2010/main" xmlns="" val="37386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395952" y="646981"/>
            <a:ext cx="8082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TERCİHTE DİKKAT EDİLMESİ GEREKEN HUSUSLAR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783435" y="3699090"/>
            <a:ext cx="10403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TERCİH TAMAMLANMADAN ÖNCE ÖZEL KOŞULLARA MUTLAKA BAKILMALIDIR..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362" y="4455251"/>
            <a:ext cx="726147" cy="523349"/>
          </a:xfrm>
          <a:prstGeom prst="rect">
            <a:avLst/>
          </a:prstGeom>
        </p:spPr>
      </p:pic>
      <p:sp>
        <p:nvSpPr>
          <p:cNvPr id="13" name="Metin kutusu 12"/>
          <p:cNvSpPr txBox="1"/>
          <p:nvPr/>
        </p:nvSpPr>
        <p:spPr>
          <a:xfrm>
            <a:off x="783435" y="4294520"/>
            <a:ext cx="88232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OKUL BİRİNCİLERİ ÖNCE GENEL KONTENJAN ; YERLEŞEMEZLERSE BİRİNCİLİK KONTENJANI İLE YERLEŞTİRİLMEYE ÇALIŞILIRLAR. BİRİNCİLİK KONTENJAN HAKKI ÖĞRENCİ SINAVA GİRMESE DAHİ SADECE 12.SINIFTAN MEZUN OLDUĞU YIL İÇİN GEÇERLİDİR.</a:t>
            </a:r>
            <a:r>
              <a:rPr lang="tr-TR" dirty="0"/>
              <a:t> Okul birincileri için ayrılan kontenjanlar sınırlıdır. Bu nedenle tercihlerinin tümünü çok istenen yükseköğretim programları arasından yapan okul birincileri, puanları yeterince yüksek değilse hiçbir programa kayıt hakkı kazanamayabilirler.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783435" y="2736746"/>
            <a:ext cx="8831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AYNI PUAN TÜRÜNE AİT BÖLÜMLER KENDİ İÇLERİNDE SIRALAMASI KÜÇÜKTEN BÜYÜĞE SIRALANMALI</a:t>
            </a:r>
          </a:p>
        </p:txBody>
      </p:sp>
      <p:sp>
        <p:nvSpPr>
          <p:cNvPr id="16" name="Dikdörtgen 15"/>
          <p:cNvSpPr/>
          <p:nvPr/>
        </p:nvSpPr>
        <p:spPr>
          <a:xfrm>
            <a:off x="783435" y="1809772"/>
            <a:ext cx="84813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YAKIN SIRALAMA İLE ÖĞRENCİ ALAN BÖLÜMLERDE SIRALAMA DEĞİL İSTEK ÖN PLANA ÇIKARILABİLİR</a:t>
            </a:r>
          </a:p>
        </p:txBody>
      </p:sp>
      <p:pic>
        <p:nvPicPr>
          <p:cNvPr id="17" name="Resim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88" y="1800398"/>
            <a:ext cx="726147" cy="523349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88" y="2798236"/>
            <a:ext cx="726147" cy="523349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1549" y="3622081"/>
            <a:ext cx="726147" cy="52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328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629" y="1219497"/>
            <a:ext cx="726147" cy="523349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630" y="3632020"/>
            <a:ext cx="726147" cy="523349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1064714" y="2239376"/>
            <a:ext cx="82468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 ve 3. (olimpiyat vb..) GRUP YARIŞMALARDA DERECE ELDE EDEN SPORCULAR DA (engelli bireyler hariç) FARKLI OBP KATSAYISI İLE BEDEN EĞİTİMİ VE SPOR YÜKSEKOKULLARINA YERLEŞTİRİLMEYE ÇALIŞIRLAR.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908320" y="3750068"/>
            <a:ext cx="8688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 YETENEK SINAVI İLE İLGİLİ İŞLEMLER İLGİLİ KURUMLARCA YAPILIR.ÖĞRENCİLER BU KURUMLARA BAŞVURMALIDIR.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yetenek sınavı gerektiren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yükseköğretim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programlarına başvurabilmek için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puanının en az 150 olması gerekmektedir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programlara en az kaç puan almış adayların başvurabileceklerine ilgili yükseköğretim kurumunca karar verilerek, ilgili yükseköğretim kurumunca basın-yayın organlarıyla adaylara duyurulacaktır.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080617" y="1041680"/>
            <a:ext cx="8516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ULUSAL, ULUSLAR ARASI BİLİM OLİMPİYATLARI VE PROJE YARIŞMALARINDA DERECE ELDE EDEN ÖĞRENCİLER FARKLI OBP KATSASIYLA ALANLARI DOĞRULTUSUNDA YERLEŞTİRİLMEYE ÇALIŞIRLAR. VE BU HAK ÖĞRENCİNİN SINAVA GİRDİĞİ İLK YIL İÇİN GEÇERLİDİR..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46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46856" y="1306667"/>
            <a:ext cx="10213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YETERSİZLİĞİ OLAN BİREYLERİN TERCİHLERİNDE DİKKAT EDİLECEK KOŞULLAR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8082" y="2665811"/>
            <a:ext cx="726147" cy="523349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1417805" y="2188822"/>
            <a:ext cx="73410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YETERSİZLİĞİ BULUNAN ÖĞRENCİLER ÖZEL YETENEK SINAVI İLE ÖĞRENCİ ALAN PROGRAMLARA SADECE ÖZEL YETENEK SINAVI PUANI İLE YERLEŞTİRİLİR. ANCAK BAŞVURU İÇİN BÖLÜMÜN GEREKTİĞİ PUAN TÜRÜNDE 100 PUAN ALMALARI GEREKMEKTEDİR.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88082" y="4341409"/>
            <a:ext cx="92235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Engelli adaylardan (bedensel engelli, görme engelli, işitme engelli, MR (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mental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retardasyon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ile “yaygın gelişimsel bozukluklar” (otizm spektrum bozuklukları (OSB),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Asperger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sendromu, RETT sendromu,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dezintegratif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bozukluklar, sınıflanamayan grupta yer alan yaygın gelişimsel bozukluklar)) </a:t>
            </a:r>
            <a:r>
              <a:rPr lang="tr-TR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 puanı 100 ve üzerinde olanlar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durumlarını “</a:t>
            </a:r>
            <a:r>
              <a:rPr lang="tr-TR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engelli sağlık kurulu raporu”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belgelemeleri kaydıyla, özel yetenek sınavlarına kabul edilir. Bu adayların puanları, sınavın yapıldığı yıl </a:t>
            </a:r>
            <a:r>
              <a:rPr lang="tr-TR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dâhil 2 yıl süreyle geçerlidir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84165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Kristal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</TotalTime>
  <Words>698</Words>
  <Application>Microsoft Office PowerPoint</Application>
  <PresentationFormat>Özel</PresentationFormat>
  <Paragraphs>66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Kristal</vt:lpstr>
      <vt:lpstr>YKS 2020 </vt:lpstr>
      <vt:lpstr>TERCİH İŞLEMLERİNDE TYT ve AYT PUANININ KULLANIM ALANI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İLKER YILDIZ</cp:lastModifiedBy>
  <cp:revision>23</cp:revision>
  <dcterms:created xsi:type="dcterms:W3CDTF">2020-07-13T07:21:37Z</dcterms:created>
  <dcterms:modified xsi:type="dcterms:W3CDTF">2020-07-19T10:08:04Z</dcterms:modified>
</cp:coreProperties>
</file>